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handoutMasterIdLst>
    <p:handoutMasterId r:id="rId13"/>
  </p:handoutMasterIdLst>
  <p:sldIdLst>
    <p:sldId id="257" r:id="rId5"/>
    <p:sldId id="288" r:id="rId7"/>
    <p:sldId id="284" r:id="rId8"/>
    <p:sldId id="264" r:id="rId9"/>
    <p:sldId id="285" r:id="rId10"/>
    <p:sldId id="286" r:id="rId11"/>
    <p:sldId id="287" r:id="rId12"/>
  </p:sldIdLst>
  <p:sldSz cx="12192000" cy="6858000"/>
  <p:notesSz cx="7103745" cy="10234295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WP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2BA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E8EAFAA-A42D-493A-BC29-C7A1F385DEBB}" styleName="表样式 1 17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lumMod val="40000"/>
              <a:lumOff val="60000"/>
              <a:alpha val="25000"/>
            </a:schemeClr>
          </a:solidFill>
        </a:fill>
      </a:tcStyle>
    </a:band2H>
    <a:band1V>
      <a:tcStyle>
        <a:tcBdr/>
        <a:fill>
          <a:solidFill>
            <a:schemeClr val="accent1">
              <a:lumMod val="40000"/>
              <a:lumOff val="60000"/>
              <a:alpha val="25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40000"/>
              <a:lumOff val="60000"/>
              <a:alpha val="40000"/>
            </a:schemeClr>
          </a:solidFill>
        </a:fill>
      </a:tcStyle>
    </a:lastCol>
    <a:firstCo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fir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bg1">
              <a:alpha val="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0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56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4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image" Target="../media/image5.png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3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2"/>
            </p:custDataLst>
          </p:nvPr>
        </p:nvSpPr>
        <p:spPr>
          <a:xfrm>
            <a:off x="6055961" y="826274"/>
            <a:ext cx="5909293" cy="5793934"/>
          </a:xfrm>
          <a:custGeom>
            <a:avLst/>
            <a:gdLst>
              <a:gd name="connsiteX0" fmla="*/ 3879682 w 5909293"/>
              <a:gd name="connsiteY0" fmla="*/ 175 h 5793934"/>
              <a:gd name="connsiteX1" fmla="*/ 4334567 w 5909293"/>
              <a:gd name="connsiteY1" fmla="*/ 60453 h 5793934"/>
              <a:gd name="connsiteX2" fmla="*/ 5246308 w 5909293"/>
              <a:gd name="connsiteY2" fmla="*/ 1122598 h 5793934"/>
              <a:gd name="connsiteX3" fmla="*/ 5872742 w 5909293"/>
              <a:gd name="connsiteY3" fmla="*/ 3288868 h 5793934"/>
              <a:gd name="connsiteX4" fmla="*/ 5819651 w 5909293"/>
              <a:gd name="connsiteY4" fmla="*/ 4125030 h 5793934"/>
              <a:gd name="connsiteX5" fmla="*/ 5157837 w 5909293"/>
              <a:gd name="connsiteY5" fmla="*/ 4912778 h 5793934"/>
              <a:gd name="connsiteX6" fmla="*/ 3379536 w 5909293"/>
              <a:gd name="connsiteY6" fmla="*/ 5735681 h 5793934"/>
              <a:gd name="connsiteX7" fmla="*/ 2078353 w 5909293"/>
              <a:gd name="connsiteY7" fmla="*/ 5726438 h 5793934"/>
              <a:gd name="connsiteX8" fmla="*/ 1489530 w 5909293"/>
              <a:gd name="connsiteY8" fmla="*/ 5363600 h 5793934"/>
              <a:gd name="connsiteX9" fmla="*/ 1035251 w 5909293"/>
              <a:gd name="connsiteY9" fmla="*/ 4220617 h 5793934"/>
              <a:gd name="connsiteX10" fmla="*/ 602247 w 5909293"/>
              <a:gd name="connsiteY10" fmla="*/ 3634929 h 5793934"/>
              <a:gd name="connsiteX11" fmla="*/ 169546 w 5909293"/>
              <a:gd name="connsiteY11" fmla="*/ 2942699 h 5793934"/>
              <a:gd name="connsiteX12" fmla="*/ 652478 w 5909293"/>
              <a:gd name="connsiteY12" fmla="*/ 842508 h 5793934"/>
              <a:gd name="connsiteX13" fmla="*/ 1316613 w 5909293"/>
              <a:gd name="connsiteY13" fmla="*/ 445895 h 5793934"/>
              <a:gd name="connsiteX14" fmla="*/ 1375567 w 5909293"/>
              <a:gd name="connsiteY14" fmla="*/ 424437 h 5793934"/>
              <a:gd name="connsiteX15" fmla="*/ 3408460 w 5909293"/>
              <a:gd name="connsiteY15" fmla="*/ 39296 h 5793934"/>
              <a:gd name="connsiteX16" fmla="*/ 3879682 w 5909293"/>
              <a:gd name="connsiteY16" fmla="*/ 175 h 579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09293" h="5793934">
                <a:moveTo>
                  <a:pt x="3879682" y="175"/>
                </a:moveTo>
                <a:cubicBezTo>
                  <a:pt x="4036099" y="-1809"/>
                  <a:pt x="4189792" y="12773"/>
                  <a:pt x="4334567" y="60453"/>
                </a:cubicBezTo>
                <a:cubicBezTo>
                  <a:pt x="4813657" y="215756"/>
                  <a:pt x="5066087" y="681130"/>
                  <a:pt x="5246308" y="1122598"/>
                </a:cubicBezTo>
                <a:cubicBezTo>
                  <a:pt x="5530593" y="1818660"/>
                  <a:pt x="5740779" y="2546018"/>
                  <a:pt x="5872742" y="3288868"/>
                </a:cubicBezTo>
                <a:cubicBezTo>
                  <a:pt x="5918136" y="3538857"/>
                  <a:pt x="5941127" y="3794404"/>
                  <a:pt x="5819651" y="4125030"/>
                </a:cubicBezTo>
                <a:cubicBezTo>
                  <a:pt x="5698175" y="4455657"/>
                  <a:pt x="5555500" y="4602769"/>
                  <a:pt x="5157837" y="4912778"/>
                </a:cubicBezTo>
                <a:cubicBezTo>
                  <a:pt x="4760174" y="5222787"/>
                  <a:pt x="3749504" y="5653807"/>
                  <a:pt x="3379536" y="5735681"/>
                </a:cubicBezTo>
                <a:cubicBezTo>
                  <a:pt x="3009569" y="5817556"/>
                  <a:pt x="2330918" y="5811898"/>
                  <a:pt x="2078353" y="5726438"/>
                </a:cubicBezTo>
                <a:cubicBezTo>
                  <a:pt x="1825789" y="5640979"/>
                  <a:pt x="1633575" y="5511056"/>
                  <a:pt x="1489530" y="5363600"/>
                </a:cubicBezTo>
                <a:cubicBezTo>
                  <a:pt x="1194462" y="5065173"/>
                  <a:pt x="1220104" y="4592041"/>
                  <a:pt x="1035251" y="4220617"/>
                </a:cubicBezTo>
                <a:cubicBezTo>
                  <a:pt x="929927" y="4002824"/>
                  <a:pt x="753122" y="3825759"/>
                  <a:pt x="602247" y="3634929"/>
                </a:cubicBezTo>
                <a:cubicBezTo>
                  <a:pt x="430739" y="3418728"/>
                  <a:pt x="291908" y="3187171"/>
                  <a:pt x="169546" y="2942699"/>
                </a:cubicBezTo>
                <a:cubicBezTo>
                  <a:pt x="-176217" y="2249976"/>
                  <a:pt x="17688" y="1398039"/>
                  <a:pt x="652478" y="842508"/>
                </a:cubicBezTo>
                <a:cubicBezTo>
                  <a:pt x="844971" y="671207"/>
                  <a:pt x="1070014" y="535650"/>
                  <a:pt x="1316613" y="445895"/>
                </a:cubicBezTo>
                <a:cubicBezTo>
                  <a:pt x="1336025" y="438830"/>
                  <a:pt x="1354717" y="432026"/>
                  <a:pt x="1375567" y="424437"/>
                </a:cubicBezTo>
                <a:cubicBezTo>
                  <a:pt x="2029851" y="208795"/>
                  <a:pt x="2725822" y="123350"/>
                  <a:pt x="3408460" y="39296"/>
                </a:cubicBezTo>
                <a:cubicBezTo>
                  <a:pt x="3564127" y="20711"/>
                  <a:pt x="3723266" y="2160"/>
                  <a:pt x="3879682" y="17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 descr="无人机5资源 1@600x-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34330" y="1677670"/>
            <a:ext cx="6643370" cy="51803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702945" y="1304926"/>
            <a:ext cx="5393055" cy="2152650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01675" y="3740150"/>
            <a:ext cx="2880995" cy="5803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r>
              <a:rPr lang="zh-CN" altLang="en-US" dirty="0"/>
              <a:t>汇报人：</a:t>
            </a:r>
            <a:r>
              <a:rPr lang="en-US" altLang="zh-CN" dirty="0"/>
              <a:t>WPS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8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9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0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325" y="1296000"/>
            <a:ext cx="10806113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>
            <p:custDataLst>
              <p:tags r:id="rId2"/>
            </p:custDataLst>
          </p:nvPr>
        </p:nvSpPr>
        <p:spPr>
          <a:xfrm>
            <a:off x="6217227" y="854899"/>
            <a:ext cx="5597566" cy="5917440"/>
          </a:xfrm>
          <a:custGeom>
            <a:avLst/>
            <a:gdLst>
              <a:gd name="connsiteX0" fmla="*/ 3604196 w 5597566"/>
              <a:gd name="connsiteY0" fmla="*/ 127 h 5917440"/>
              <a:gd name="connsiteX1" fmla="*/ 5020674 w 5597566"/>
              <a:gd name="connsiteY1" fmla="*/ 776538 h 5917440"/>
              <a:gd name="connsiteX2" fmla="*/ 5376373 w 5597566"/>
              <a:gd name="connsiteY2" fmla="*/ 1444944 h 5917440"/>
              <a:gd name="connsiteX3" fmla="*/ 5557177 w 5597566"/>
              <a:gd name="connsiteY3" fmla="*/ 2184215 h 5917440"/>
              <a:gd name="connsiteX4" fmla="*/ 5545132 w 5597566"/>
              <a:gd name="connsiteY4" fmla="*/ 3578297 h 5917440"/>
              <a:gd name="connsiteX5" fmla="*/ 5202018 w 5597566"/>
              <a:gd name="connsiteY5" fmla="*/ 4624938 h 5917440"/>
              <a:gd name="connsiteX6" fmla="*/ 4250176 w 5597566"/>
              <a:gd name="connsiteY6" fmla="*/ 5603523 h 5917440"/>
              <a:gd name="connsiteX7" fmla="*/ 2275095 w 5597566"/>
              <a:gd name="connsiteY7" fmla="*/ 5916586 h 5917440"/>
              <a:gd name="connsiteX8" fmla="*/ 1243715 w 5597566"/>
              <a:gd name="connsiteY8" fmla="*/ 5698027 h 5917440"/>
              <a:gd name="connsiteX9" fmla="*/ 473239 w 5597566"/>
              <a:gd name="connsiteY9" fmla="*/ 4857811 h 5917440"/>
              <a:gd name="connsiteX10" fmla="*/ 2965 w 5597566"/>
              <a:gd name="connsiteY10" fmla="*/ 3098601 h 5917440"/>
              <a:gd name="connsiteX11" fmla="*/ 230813 w 5597566"/>
              <a:gd name="connsiteY11" fmla="*/ 1734249 h 5917440"/>
              <a:gd name="connsiteX12" fmla="*/ 812883 w 5597566"/>
              <a:gd name="connsiteY12" fmla="*/ 1085274 h 5917440"/>
              <a:gd name="connsiteX13" fmla="*/ 1676967 w 5597566"/>
              <a:gd name="connsiteY13" fmla="*/ 805643 h 5917440"/>
              <a:gd name="connsiteX14" fmla="*/ 2325887 w 5597566"/>
              <a:gd name="connsiteY14" fmla="*/ 463589 h 5917440"/>
              <a:gd name="connsiteX15" fmla="*/ 3063384 w 5597566"/>
              <a:gd name="connsiteY15" fmla="*/ 102968 h 5917440"/>
              <a:gd name="connsiteX16" fmla="*/ 3604196 w 5597566"/>
              <a:gd name="connsiteY16" fmla="*/ 127 h 591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97566" h="5917440">
                <a:moveTo>
                  <a:pt x="3604196" y="127"/>
                </a:moveTo>
                <a:cubicBezTo>
                  <a:pt x="4143157" y="-6764"/>
                  <a:pt x="4661253" y="268656"/>
                  <a:pt x="5020674" y="776538"/>
                </a:cubicBezTo>
                <a:cubicBezTo>
                  <a:pt x="5168497" y="981494"/>
                  <a:pt x="5331334" y="1331311"/>
                  <a:pt x="5376373" y="1444944"/>
                </a:cubicBezTo>
                <a:cubicBezTo>
                  <a:pt x="5421411" y="1558578"/>
                  <a:pt x="5504481" y="1740109"/>
                  <a:pt x="5557177" y="2184215"/>
                </a:cubicBezTo>
                <a:cubicBezTo>
                  <a:pt x="5609665" y="2627494"/>
                  <a:pt x="5616351" y="3186831"/>
                  <a:pt x="5545132" y="3578297"/>
                </a:cubicBezTo>
                <a:cubicBezTo>
                  <a:pt x="5473912" y="3969764"/>
                  <a:pt x="5394269" y="4263968"/>
                  <a:pt x="5202018" y="4624938"/>
                </a:cubicBezTo>
                <a:cubicBezTo>
                  <a:pt x="5009767" y="4985909"/>
                  <a:pt x="4703629" y="5471999"/>
                  <a:pt x="4250176" y="5603523"/>
                </a:cubicBezTo>
                <a:cubicBezTo>
                  <a:pt x="3536157" y="5811445"/>
                  <a:pt x="2766119" y="5928695"/>
                  <a:pt x="2275095" y="5916586"/>
                </a:cubicBezTo>
                <a:cubicBezTo>
                  <a:pt x="1784072" y="5904476"/>
                  <a:pt x="1514679" y="5867884"/>
                  <a:pt x="1243715" y="5698027"/>
                </a:cubicBezTo>
                <a:cubicBezTo>
                  <a:pt x="972750" y="5528171"/>
                  <a:pt x="727468" y="5320256"/>
                  <a:pt x="473239" y="4857811"/>
                </a:cubicBezTo>
                <a:cubicBezTo>
                  <a:pt x="219012" y="4395366"/>
                  <a:pt x="30316" y="3702028"/>
                  <a:pt x="2965" y="3098601"/>
                </a:cubicBezTo>
                <a:cubicBezTo>
                  <a:pt x="-24592" y="2494347"/>
                  <a:pt x="146889" y="1926640"/>
                  <a:pt x="230813" y="1734249"/>
                </a:cubicBezTo>
                <a:cubicBezTo>
                  <a:pt x="314738" y="1541857"/>
                  <a:pt x="467003" y="1260322"/>
                  <a:pt x="812883" y="1085274"/>
                </a:cubicBezTo>
                <a:cubicBezTo>
                  <a:pt x="1157935" y="910432"/>
                  <a:pt x="1292205" y="948179"/>
                  <a:pt x="1676967" y="805643"/>
                </a:cubicBezTo>
                <a:cubicBezTo>
                  <a:pt x="1902150" y="724878"/>
                  <a:pt x="2122194" y="591756"/>
                  <a:pt x="2325887" y="463589"/>
                </a:cubicBezTo>
                <a:cubicBezTo>
                  <a:pt x="2636399" y="263066"/>
                  <a:pt x="2810049" y="197787"/>
                  <a:pt x="3063384" y="102968"/>
                </a:cubicBezTo>
                <a:cubicBezTo>
                  <a:pt x="3242571" y="36089"/>
                  <a:pt x="3424543" y="2424"/>
                  <a:pt x="3604196" y="127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-1" r="15418" b="631"/>
          <a:stretch>
            <a:fillRect/>
          </a:stretch>
        </p:blipFill>
        <p:spPr>
          <a:xfrm>
            <a:off x="5990590" y="2422525"/>
            <a:ext cx="5417185" cy="4432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695325" y="1304926"/>
            <a:ext cx="5400675" cy="2152650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02000" y="3740785"/>
            <a:ext cx="2880000" cy="579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1200" y="0"/>
            <a:ext cx="12189600" cy="68580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9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11200381" y="5865412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flipV="1">
            <a:off x="5444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11573" r="7783" b="16115"/>
          <a:stretch>
            <a:fillRect/>
          </a:stretch>
        </p:blipFill>
        <p:spPr>
          <a:xfrm>
            <a:off x="730283" y="1265943"/>
            <a:ext cx="4633685" cy="43388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6704999" y="2108199"/>
            <a:ext cx="5109629" cy="152196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6717799" y="3796857"/>
            <a:ext cx="1994400" cy="42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Ellipse 36-2082&amp;9912"/>
          <p:cNvSpPr/>
          <p:nvPr userDrawn="1">
            <p:custDataLst>
              <p:tags r:id="rId5"/>
            </p:custDataLst>
          </p:nvPr>
        </p:nvSpPr>
        <p:spPr>
          <a:xfrm>
            <a:off x="6976872" y="1005840"/>
            <a:ext cx="4343400" cy="4343400"/>
          </a:xfrm>
          <a:prstGeom prst="ellipse">
            <a:avLst/>
          </a:prstGeom>
          <a:solidFill>
            <a:schemeClr val="tx2">
              <a:alpha val="5000"/>
            </a:schemeClr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Ellipse 37 (Stroke)_#color-2083&amp;10105"/>
          <p:cNvSpPr/>
          <p:nvPr userDrawn="1">
            <p:custDataLst>
              <p:tags r:id="rId6"/>
            </p:custDataLst>
          </p:nvPr>
        </p:nvSpPr>
        <p:spPr>
          <a:xfrm>
            <a:off x="7159752" y="0"/>
            <a:ext cx="3977640" cy="2258568"/>
          </a:xfrm>
          <a:custGeom>
            <a:avLst/>
            <a:gdLst/>
            <a:ahLst/>
            <a:cxnLst/>
            <a:rect l="l" t="t" r="r" b="b"/>
            <a:pathLst>
              <a:path w="3977640" h="2258568">
                <a:moveTo>
                  <a:pt x="594360" y="0"/>
                </a:moveTo>
                <a:cubicBezTo>
                  <a:pt x="576072" y="82296"/>
                  <a:pt x="576072" y="173736"/>
                  <a:pt x="576072" y="265176"/>
                </a:cubicBezTo>
                <a:cubicBezTo>
                  <a:pt x="576072" y="1051560"/>
                  <a:pt x="1207008" y="1682496"/>
                  <a:pt x="1984248" y="1682496"/>
                </a:cubicBezTo>
                <a:cubicBezTo>
                  <a:pt x="2770632" y="1682496"/>
                  <a:pt x="3401568" y="1051560"/>
                  <a:pt x="3401568" y="265176"/>
                </a:cubicBezTo>
                <a:cubicBezTo>
                  <a:pt x="3401568" y="173736"/>
                  <a:pt x="3392424" y="82296"/>
                  <a:pt x="3374136" y="0"/>
                </a:cubicBezTo>
                <a:lnTo>
                  <a:pt x="3959352" y="0"/>
                </a:lnTo>
                <a:cubicBezTo>
                  <a:pt x="3968496" y="91440"/>
                  <a:pt x="3977640" y="173736"/>
                  <a:pt x="3977640" y="265176"/>
                </a:cubicBezTo>
                <a:cubicBezTo>
                  <a:pt x="3977640" y="1362456"/>
                  <a:pt x="3081528" y="2258568"/>
                  <a:pt x="1984248" y="2258568"/>
                </a:cubicBezTo>
                <a:cubicBezTo>
                  <a:pt x="886968" y="2258568"/>
                  <a:pt x="0" y="1362456"/>
                  <a:pt x="0" y="265176"/>
                </a:cubicBezTo>
                <a:cubicBezTo>
                  <a:pt x="0" y="173736"/>
                  <a:pt x="9144" y="91440"/>
                  <a:pt x="18288" y="0"/>
                </a:cubicBezTo>
                <a:lnTo>
                  <a:pt x="59436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图形 6"/>
          <p:cNvSpPr/>
          <p:nvPr userDrawn="1">
            <p:custDataLst>
              <p:tags r:id="rId7"/>
            </p:custDataLst>
          </p:nvPr>
        </p:nvSpPr>
        <p:spPr>
          <a:xfrm>
            <a:off x="8343265" y="3605530"/>
            <a:ext cx="1610360" cy="242570"/>
          </a:xfrm>
          <a:custGeom>
            <a:avLst/>
            <a:gdLst>
              <a:gd name="connsiteX0" fmla="*/ 75233 w 1100583"/>
              <a:gd name="connsiteY0" fmla="*/ 165422 h 165421"/>
              <a:gd name="connsiteX1" fmla="*/ 119435 w 1100583"/>
              <a:gd name="connsiteY1" fmla="*/ 156047 h 165421"/>
              <a:gd name="connsiteX2" fmla="*/ 119435 w 1100583"/>
              <a:gd name="connsiteY2" fmla="*/ 137852 h 165421"/>
              <a:gd name="connsiteX3" fmla="*/ 77688 w 1100583"/>
              <a:gd name="connsiteY3" fmla="*/ 148568 h 165421"/>
              <a:gd name="connsiteX4" fmla="*/ 35607 w 1100583"/>
              <a:gd name="connsiteY4" fmla="*/ 131266 h 165421"/>
              <a:gd name="connsiteX5" fmla="*/ 19645 w 1100583"/>
              <a:gd name="connsiteY5" fmla="*/ 84609 h 165421"/>
              <a:gd name="connsiteX6" fmla="*/ 36723 w 1100583"/>
              <a:gd name="connsiteY6" fmla="*/ 35384 h 165421"/>
              <a:gd name="connsiteX7" fmla="*/ 81483 w 1100583"/>
              <a:gd name="connsiteY7" fmla="*/ 16966 h 165421"/>
              <a:gd name="connsiteX8" fmla="*/ 119435 w 1100583"/>
              <a:gd name="connsiteY8" fmla="*/ 26566 h 165421"/>
              <a:gd name="connsiteX9" fmla="*/ 119435 w 1100583"/>
              <a:gd name="connsiteY9" fmla="*/ 6586 h 165421"/>
              <a:gd name="connsiteX10" fmla="*/ 81707 w 1100583"/>
              <a:gd name="connsiteY10" fmla="*/ 0 h 165421"/>
              <a:gd name="connsiteX11" fmla="*/ 23106 w 1100583"/>
              <a:gd name="connsiteY11" fmla="*/ 23664 h 165421"/>
              <a:gd name="connsiteX12" fmla="*/ 0 w 1100583"/>
              <a:gd name="connsiteY12" fmla="*/ 85725 h 165421"/>
              <a:gd name="connsiteX13" fmla="*/ 20538 w 1100583"/>
              <a:gd name="connsiteY13" fmla="*/ 143434 h 165421"/>
              <a:gd name="connsiteX14" fmla="*/ 75233 w 1100583"/>
              <a:gd name="connsiteY14" fmla="*/ 165422 h 165421"/>
              <a:gd name="connsiteX15" fmla="*/ 210294 w 1100583"/>
              <a:gd name="connsiteY15" fmla="*/ 165422 h 165421"/>
              <a:gd name="connsiteX16" fmla="*/ 155712 w 1100583"/>
              <a:gd name="connsiteY16" fmla="*/ 142987 h 165421"/>
              <a:gd name="connsiteX17" fmla="*/ 135284 w 1100583"/>
              <a:gd name="connsiteY17" fmla="*/ 84609 h 165421"/>
              <a:gd name="connsiteX18" fmla="*/ 156158 w 1100583"/>
              <a:gd name="connsiteY18" fmla="*/ 22994 h 165421"/>
              <a:gd name="connsiteX19" fmla="*/ 212973 w 1100583"/>
              <a:gd name="connsiteY19" fmla="*/ 0 h 165421"/>
              <a:gd name="connsiteX20" fmla="*/ 266328 w 1100583"/>
              <a:gd name="connsiteY20" fmla="*/ 22324 h 165421"/>
              <a:gd name="connsiteX21" fmla="*/ 286643 w 1100583"/>
              <a:gd name="connsiteY21" fmla="*/ 80702 h 165421"/>
              <a:gd name="connsiteX22" fmla="*/ 265882 w 1100583"/>
              <a:gd name="connsiteY22" fmla="*/ 142652 h 165421"/>
              <a:gd name="connsiteX23" fmla="*/ 210294 w 1100583"/>
              <a:gd name="connsiteY23" fmla="*/ 165422 h 165421"/>
              <a:gd name="connsiteX24" fmla="*/ 211634 w 1100583"/>
              <a:gd name="connsiteY24" fmla="*/ 16966 h 165421"/>
              <a:gd name="connsiteX25" fmla="*/ 170669 w 1100583"/>
              <a:gd name="connsiteY25" fmla="*/ 35161 h 165421"/>
              <a:gd name="connsiteX26" fmla="*/ 154931 w 1100583"/>
              <a:gd name="connsiteY26" fmla="*/ 82934 h 165421"/>
              <a:gd name="connsiteX27" fmla="*/ 170222 w 1100583"/>
              <a:gd name="connsiteY27" fmla="*/ 130597 h 165421"/>
              <a:gd name="connsiteX28" fmla="*/ 210294 w 1100583"/>
              <a:gd name="connsiteY28" fmla="*/ 148568 h 165421"/>
              <a:gd name="connsiteX29" fmla="*/ 251817 w 1100583"/>
              <a:gd name="connsiteY29" fmla="*/ 131378 h 165421"/>
              <a:gd name="connsiteX30" fmla="*/ 266998 w 1100583"/>
              <a:gd name="connsiteY30" fmla="*/ 83269 h 165421"/>
              <a:gd name="connsiteX31" fmla="*/ 252264 w 1100583"/>
              <a:gd name="connsiteY31" fmla="*/ 34268 h 165421"/>
              <a:gd name="connsiteX32" fmla="*/ 211634 w 1100583"/>
              <a:gd name="connsiteY32" fmla="*/ 16966 h 165421"/>
              <a:gd name="connsiteX33" fmla="*/ 1003581 w 1100583"/>
              <a:gd name="connsiteY33" fmla="*/ 134169 h 165421"/>
              <a:gd name="connsiteX34" fmla="*/ 1003581 w 1100583"/>
              <a:gd name="connsiteY34" fmla="*/ 156269 h 165421"/>
              <a:gd name="connsiteX35" fmla="*/ 1011849 w 1100583"/>
              <a:gd name="connsiteY35" fmla="*/ 160177 h 165421"/>
              <a:gd name="connsiteX36" fmla="*/ 1022898 w 1100583"/>
              <a:gd name="connsiteY36" fmla="*/ 162966 h 165421"/>
              <a:gd name="connsiteX37" fmla="*/ 1034281 w 1100583"/>
              <a:gd name="connsiteY37" fmla="*/ 164752 h 165421"/>
              <a:gd name="connsiteX38" fmla="*/ 1043653 w 1100583"/>
              <a:gd name="connsiteY38" fmla="*/ 165422 h 165421"/>
              <a:gd name="connsiteX39" fmla="*/ 1065313 w 1100583"/>
              <a:gd name="connsiteY39" fmla="*/ 163079 h 165421"/>
              <a:gd name="connsiteX40" fmla="*/ 1083391 w 1100583"/>
              <a:gd name="connsiteY40" fmla="*/ 155711 h 165421"/>
              <a:gd name="connsiteX41" fmla="*/ 1095898 w 1100583"/>
              <a:gd name="connsiteY41" fmla="*/ 142429 h 165421"/>
              <a:gd name="connsiteX42" fmla="*/ 1100584 w 1100583"/>
              <a:gd name="connsiteY42" fmla="*/ 122337 h 165421"/>
              <a:gd name="connsiteX43" fmla="*/ 1097126 w 1100583"/>
              <a:gd name="connsiteY43" fmla="*/ 106487 h 165421"/>
              <a:gd name="connsiteX44" fmla="*/ 1087973 w 1100583"/>
              <a:gd name="connsiteY44" fmla="*/ 93873 h 165421"/>
              <a:gd name="connsiteX45" fmla="*/ 1074467 w 1100583"/>
              <a:gd name="connsiteY45" fmla="*/ 83493 h 165421"/>
              <a:gd name="connsiteX46" fmla="*/ 1058169 w 1100583"/>
              <a:gd name="connsiteY46" fmla="*/ 74563 h 165421"/>
              <a:gd name="connsiteX47" fmla="*/ 1043320 w 1100583"/>
              <a:gd name="connsiteY47" fmla="*/ 66973 h 165421"/>
              <a:gd name="connsiteX48" fmla="*/ 1032499 w 1100583"/>
              <a:gd name="connsiteY48" fmla="*/ 59829 h 165421"/>
              <a:gd name="connsiteX49" fmla="*/ 1025689 w 1100583"/>
              <a:gd name="connsiteY49" fmla="*/ 51681 h 165421"/>
              <a:gd name="connsiteX50" fmla="*/ 1023451 w 1100583"/>
              <a:gd name="connsiteY50" fmla="*/ 41077 h 165421"/>
              <a:gd name="connsiteX51" fmla="*/ 1026470 w 1100583"/>
              <a:gd name="connsiteY51" fmla="*/ 29914 h 165421"/>
              <a:gd name="connsiteX52" fmla="*/ 1034281 w 1100583"/>
              <a:gd name="connsiteY52" fmla="*/ 22436 h 165421"/>
              <a:gd name="connsiteX53" fmla="*/ 1045225 w 1100583"/>
              <a:gd name="connsiteY53" fmla="*/ 18306 h 165421"/>
              <a:gd name="connsiteX54" fmla="*/ 1057502 w 1100583"/>
              <a:gd name="connsiteY54" fmla="*/ 16966 h 165421"/>
              <a:gd name="connsiteX55" fmla="*/ 1093888 w 1100583"/>
              <a:gd name="connsiteY55" fmla="*/ 26789 h 165421"/>
              <a:gd name="connsiteX56" fmla="*/ 1093888 w 1100583"/>
              <a:gd name="connsiteY56" fmla="*/ 5693 h 165421"/>
              <a:gd name="connsiteX57" fmla="*/ 1059398 w 1100583"/>
              <a:gd name="connsiteY57" fmla="*/ 0 h 165421"/>
              <a:gd name="connsiteX58" fmla="*/ 1038967 w 1100583"/>
              <a:gd name="connsiteY58" fmla="*/ 2567 h 165421"/>
              <a:gd name="connsiteX59" fmla="*/ 1021222 w 1100583"/>
              <a:gd name="connsiteY59" fmla="*/ 10381 h 165421"/>
              <a:gd name="connsiteX60" fmla="*/ 1008611 w 1100583"/>
              <a:gd name="connsiteY60" fmla="*/ 23775 h 165421"/>
              <a:gd name="connsiteX61" fmla="*/ 1003810 w 1100583"/>
              <a:gd name="connsiteY61" fmla="*/ 42751 h 165421"/>
              <a:gd name="connsiteX62" fmla="*/ 1006820 w 1100583"/>
              <a:gd name="connsiteY62" fmla="*/ 58378 h 165421"/>
              <a:gd name="connsiteX63" fmla="*/ 1015307 w 1100583"/>
              <a:gd name="connsiteY63" fmla="*/ 70210 h 165421"/>
              <a:gd name="connsiteX64" fmla="*/ 1027918 w 1100583"/>
              <a:gd name="connsiteY64" fmla="*/ 79809 h 165421"/>
              <a:gd name="connsiteX65" fmla="*/ 1043548 w 1100583"/>
              <a:gd name="connsiteY65" fmla="*/ 88404 h 165421"/>
              <a:gd name="connsiteX66" fmla="*/ 1058284 w 1100583"/>
              <a:gd name="connsiteY66" fmla="*/ 96106 h 165421"/>
              <a:gd name="connsiteX67" fmla="*/ 1070218 w 1100583"/>
              <a:gd name="connsiteY67" fmla="*/ 103696 h 165421"/>
              <a:gd name="connsiteX68" fmla="*/ 1078038 w 1100583"/>
              <a:gd name="connsiteY68" fmla="*/ 112402 h 165421"/>
              <a:gd name="connsiteX69" fmla="*/ 1080944 w 1100583"/>
              <a:gd name="connsiteY69" fmla="*/ 123676 h 165421"/>
              <a:gd name="connsiteX70" fmla="*/ 1072342 w 1100583"/>
              <a:gd name="connsiteY70" fmla="*/ 142206 h 165421"/>
              <a:gd name="connsiteX71" fmla="*/ 1046558 w 1100583"/>
              <a:gd name="connsiteY71" fmla="*/ 148568 h 165421"/>
              <a:gd name="connsiteX72" fmla="*/ 1035624 w 1100583"/>
              <a:gd name="connsiteY72" fmla="*/ 147563 h 165421"/>
              <a:gd name="connsiteX73" fmla="*/ 1023793 w 1100583"/>
              <a:gd name="connsiteY73" fmla="*/ 144773 h 165421"/>
              <a:gd name="connsiteX74" fmla="*/ 1012630 w 1100583"/>
              <a:gd name="connsiteY74" fmla="*/ 140196 h 165421"/>
              <a:gd name="connsiteX75" fmla="*/ 1003581 w 1100583"/>
              <a:gd name="connsiteY75" fmla="*/ 134169 h 165421"/>
              <a:gd name="connsiteX76" fmla="*/ 944091 w 1100583"/>
              <a:gd name="connsiteY76" fmla="*/ 19645 h 165421"/>
              <a:gd name="connsiteX77" fmla="*/ 990304 w 1100583"/>
              <a:gd name="connsiteY77" fmla="*/ 19645 h 165421"/>
              <a:gd name="connsiteX78" fmla="*/ 990304 w 1100583"/>
              <a:gd name="connsiteY78" fmla="*/ 2679 h 165421"/>
              <a:gd name="connsiteX79" fmla="*/ 879239 w 1100583"/>
              <a:gd name="connsiteY79" fmla="*/ 2679 h 165421"/>
              <a:gd name="connsiteX80" fmla="*/ 879239 w 1100583"/>
              <a:gd name="connsiteY80" fmla="*/ 19645 h 165421"/>
              <a:gd name="connsiteX81" fmla="*/ 925339 w 1100583"/>
              <a:gd name="connsiteY81" fmla="*/ 19645 h 165421"/>
              <a:gd name="connsiteX82" fmla="*/ 925339 w 1100583"/>
              <a:gd name="connsiteY82" fmla="*/ 162744 h 165421"/>
              <a:gd name="connsiteX83" fmla="*/ 944091 w 1100583"/>
              <a:gd name="connsiteY83" fmla="*/ 162744 h 165421"/>
              <a:gd name="connsiteX84" fmla="*/ 944091 w 1100583"/>
              <a:gd name="connsiteY84" fmla="*/ 19645 h 165421"/>
              <a:gd name="connsiteX85" fmla="*/ 853678 w 1100583"/>
              <a:gd name="connsiteY85" fmla="*/ 162744 h 165421"/>
              <a:gd name="connsiteX86" fmla="*/ 830685 w 1100583"/>
              <a:gd name="connsiteY86" fmla="*/ 162744 h 165421"/>
              <a:gd name="connsiteX87" fmla="*/ 748308 w 1100583"/>
              <a:gd name="connsiteY87" fmla="*/ 35161 h 165421"/>
              <a:gd name="connsiteX88" fmla="*/ 743174 w 1100583"/>
              <a:gd name="connsiteY88" fmla="*/ 25115 h 165421"/>
              <a:gd name="connsiteX89" fmla="*/ 742503 w 1100583"/>
              <a:gd name="connsiteY89" fmla="*/ 25115 h 165421"/>
              <a:gd name="connsiteX90" fmla="*/ 743397 w 1100583"/>
              <a:gd name="connsiteY90" fmla="*/ 47104 h 165421"/>
              <a:gd name="connsiteX91" fmla="*/ 743397 w 1100583"/>
              <a:gd name="connsiteY91" fmla="*/ 162744 h 165421"/>
              <a:gd name="connsiteX92" fmla="*/ 724644 w 1100583"/>
              <a:gd name="connsiteY92" fmla="*/ 162744 h 165421"/>
              <a:gd name="connsiteX93" fmla="*/ 724644 w 1100583"/>
              <a:gd name="connsiteY93" fmla="*/ 2679 h 165421"/>
              <a:gd name="connsiteX94" fmla="*/ 748977 w 1100583"/>
              <a:gd name="connsiteY94" fmla="*/ 2679 h 165421"/>
              <a:gd name="connsiteX95" fmla="*/ 829122 w 1100583"/>
              <a:gd name="connsiteY95" fmla="*/ 128253 h 165421"/>
              <a:gd name="connsiteX96" fmla="*/ 835596 w 1100583"/>
              <a:gd name="connsiteY96" fmla="*/ 138968 h 165421"/>
              <a:gd name="connsiteX97" fmla="*/ 836042 w 1100583"/>
              <a:gd name="connsiteY97" fmla="*/ 138968 h 165421"/>
              <a:gd name="connsiteX98" fmla="*/ 834926 w 1100583"/>
              <a:gd name="connsiteY98" fmla="*/ 115416 h 165421"/>
              <a:gd name="connsiteX99" fmla="*/ 834926 w 1100583"/>
              <a:gd name="connsiteY99" fmla="*/ 2679 h 165421"/>
              <a:gd name="connsiteX100" fmla="*/ 853678 w 1100583"/>
              <a:gd name="connsiteY100" fmla="*/ 2679 h 165421"/>
              <a:gd name="connsiteX101" fmla="*/ 853678 w 1100583"/>
              <a:gd name="connsiteY101" fmla="*/ 162744 h 165421"/>
              <a:gd name="connsiteX102" fmla="*/ 609005 w 1100583"/>
              <a:gd name="connsiteY102" fmla="*/ 162744 h 165421"/>
              <a:gd name="connsiteX103" fmla="*/ 693837 w 1100583"/>
              <a:gd name="connsiteY103" fmla="*/ 162744 h 165421"/>
              <a:gd name="connsiteX104" fmla="*/ 693837 w 1100583"/>
              <a:gd name="connsiteY104" fmla="*/ 145778 h 165421"/>
              <a:gd name="connsiteX105" fmla="*/ 627757 w 1100583"/>
              <a:gd name="connsiteY105" fmla="*/ 145778 h 165421"/>
              <a:gd name="connsiteX106" fmla="*/ 627757 w 1100583"/>
              <a:gd name="connsiteY106" fmla="*/ 89743 h 165421"/>
              <a:gd name="connsiteX107" fmla="*/ 685577 w 1100583"/>
              <a:gd name="connsiteY107" fmla="*/ 89743 h 165421"/>
              <a:gd name="connsiteX108" fmla="*/ 685577 w 1100583"/>
              <a:gd name="connsiteY108" fmla="*/ 72889 h 165421"/>
              <a:gd name="connsiteX109" fmla="*/ 627757 w 1100583"/>
              <a:gd name="connsiteY109" fmla="*/ 72889 h 165421"/>
              <a:gd name="connsiteX110" fmla="*/ 627757 w 1100583"/>
              <a:gd name="connsiteY110" fmla="*/ 19645 h 165421"/>
              <a:gd name="connsiteX111" fmla="*/ 690265 w 1100583"/>
              <a:gd name="connsiteY111" fmla="*/ 19645 h 165421"/>
              <a:gd name="connsiteX112" fmla="*/ 690265 w 1100583"/>
              <a:gd name="connsiteY112" fmla="*/ 2679 h 165421"/>
              <a:gd name="connsiteX113" fmla="*/ 609005 w 1100583"/>
              <a:gd name="connsiteY113" fmla="*/ 2679 h 165421"/>
              <a:gd name="connsiteX114" fmla="*/ 609005 w 1100583"/>
              <a:gd name="connsiteY114" fmla="*/ 162744 h 165421"/>
              <a:gd name="connsiteX115" fmla="*/ 583778 w 1100583"/>
              <a:gd name="connsiteY115" fmla="*/ 19645 h 165421"/>
              <a:gd name="connsiteX116" fmla="*/ 537567 w 1100583"/>
              <a:gd name="connsiteY116" fmla="*/ 19645 h 165421"/>
              <a:gd name="connsiteX117" fmla="*/ 537567 w 1100583"/>
              <a:gd name="connsiteY117" fmla="*/ 162744 h 165421"/>
              <a:gd name="connsiteX118" fmla="*/ 518815 w 1100583"/>
              <a:gd name="connsiteY118" fmla="*/ 162744 h 165421"/>
              <a:gd name="connsiteX119" fmla="*/ 518815 w 1100583"/>
              <a:gd name="connsiteY119" fmla="*/ 19645 h 165421"/>
              <a:gd name="connsiteX120" fmla="*/ 472715 w 1100583"/>
              <a:gd name="connsiteY120" fmla="*/ 19645 h 165421"/>
              <a:gd name="connsiteX121" fmla="*/ 472715 w 1100583"/>
              <a:gd name="connsiteY121" fmla="*/ 2679 h 165421"/>
              <a:gd name="connsiteX122" fmla="*/ 583778 w 1100583"/>
              <a:gd name="connsiteY122" fmla="*/ 2679 h 165421"/>
              <a:gd name="connsiteX123" fmla="*/ 583778 w 1100583"/>
              <a:gd name="connsiteY123" fmla="*/ 19645 h 165421"/>
              <a:gd name="connsiteX124" fmla="*/ 424160 w 1100583"/>
              <a:gd name="connsiteY124" fmla="*/ 162744 h 165421"/>
              <a:gd name="connsiteX125" fmla="*/ 447154 w 1100583"/>
              <a:gd name="connsiteY125" fmla="*/ 162744 h 165421"/>
              <a:gd name="connsiteX126" fmla="*/ 447154 w 1100583"/>
              <a:gd name="connsiteY126" fmla="*/ 2679 h 165421"/>
              <a:gd name="connsiteX127" fmla="*/ 428402 w 1100583"/>
              <a:gd name="connsiteY127" fmla="*/ 2679 h 165421"/>
              <a:gd name="connsiteX128" fmla="*/ 428402 w 1100583"/>
              <a:gd name="connsiteY128" fmla="*/ 115416 h 165421"/>
              <a:gd name="connsiteX129" fmla="*/ 429518 w 1100583"/>
              <a:gd name="connsiteY129" fmla="*/ 138968 h 165421"/>
              <a:gd name="connsiteX130" fmla="*/ 429072 w 1100583"/>
              <a:gd name="connsiteY130" fmla="*/ 138968 h 165421"/>
              <a:gd name="connsiteX131" fmla="*/ 422597 w 1100583"/>
              <a:gd name="connsiteY131" fmla="*/ 128253 h 165421"/>
              <a:gd name="connsiteX132" fmla="*/ 342453 w 1100583"/>
              <a:gd name="connsiteY132" fmla="*/ 2679 h 165421"/>
              <a:gd name="connsiteX133" fmla="*/ 318120 w 1100583"/>
              <a:gd name="connsiteY133" fmla="*/ 2679 h 165421"/>
              <a:gd name="connsiteX134" fmla="*/ 318120 w 1100583"/>
              <a:gd name="connsiteY134" fmla="*/ 162744 h 165421"/>
              <a:gd name="connsiteX135" fmla="*/ 336872 w 1100583"/>
              <a:gd name="connsiteY135" fmla="*/ 162744 h 165421"/>
              <a:gd name="connsiteX136" fmla="*/ 336872 w 1100583"/>
              <a:gd name="connsiteY136" fmla="*/ 47104 h 165421"/>
              <a:gd name="connsiteX137" fmla="*/ 335980 w 1100583"/>
              <a:gd name="connsiteY137" fmla="*/ 25115 h 165421"/>
              <a:gd name="connsiteX138" fmla="*/ 336649 w 1100583"/>
              <a:gd name="connsiteY138" fmla="*/ 25115 h 165421"/>
              <a:gd name="connsiteX139" fmla="*/ 341783 w 1100583"/>
              <a:gd name="connsiteY139" fmla="*/ 35161 h 165421"/>
              <a:gd name="connsiteX140" fmla="*/ 424160 w 1100583"/>
              <a:gd name="connsiteY140" fmla="*/ 162744 h 16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100583" h="165421">
                <a:moveTo>
                  <a:pt x="75233" y="165422"/>
                </a:moveTo>
                <a:cubicBezTo>
                  <a:pt x="92869" y="165422"/>
                  <a:pt x="107603" y="162297"/>
                  <a:pt x="119435" y="156047"/>
                </a:cubicBezTo>
                <a:lnTo>
                  <a:pt x="119435" y="137852"/>
                </a:lnTo>
                <a:cubicBezTo>
                  <a:pt x="107677" y="144996"/>
                  <a:pt x="93762" y="148568"/>
                  <a:pt x="77688" y="148568"/>
                </a:cubicBezTo>
                <a:cubicBezTo>
                  <a:pt x="60350" y="148568"/>
                  <a:pt x="46323" y="142800"/>
                  <a:pt x="35607" y="131266"/>
                </a:cubicBezTo>
                <a:cubicBezTo>
                  <a:pt x="24966" y="119658"/>
                  <a:pt x="19645" y="104106"/>
                  <a:pt x="19645" y="84609"/>
                </a:cubicBezTo>
                <a:cubicBezTo>
                  <a:pt x="19645" y="64070"/>
                  <a:pt x="25338" y="47662"/>
                  <a:pt x="36723" y="35384"/>
                </a:cubicBezTo>
                <a:cubicBezTo>
                  <a:pt x="48183" y="23106"/>
                  <a:pt x="63103" y="16966"/>
                  <a:pt x="81483" y="16966"/>
                </a:cubicBezTo>
                <a:cubicBezTo>
                  <a:pt x="95324" y="16966"/>
                  <a:pt x="107975" y="20166"/>
                  <a:pt x="119435" y="26566"/>
                </a:cubicBezTo>
                <a:lnTo>
                  <a:pt x="119435" y="6586"/>
                </a:lnTo>
                <a:cubicBezTo>
                  <a:pt x="109463" y="2195"/>
                  <a:pt x="96887" y="0"/>
                  <a:pt x="81707" y="0"/>
                </a:cubicBezTo>
                <a:cubicBezTo>
                  <a:pt x="58043" y="0"/>
                  <a:pt x="38509" y="7888"/>
                  <a:pt x="23106" y="23664"/>
                </a:cubicBezTo>
                <a:cubicBezTo>
                  <a:pt x="7702" y="39439"/>
                  <a:pt x="0" y="60127"/>
                  <a:pt x="0" y="85725"/>
                </a:cubicBezTo>
                <a:cubicBezTo>
                  <a:pt x="0" y="109538"/>
                  <a:pt x="6846" y="128774"/>
                  <a:pt x="20538" y="143434"/>
                </a:cubicBezTo>
                <a:cubicBezTo>
                  <a:pt x="34231" y="158093"/>
                  <a:pt x="52462" y="165422"/>
                  <a:pt x="75233" y="165422"/>
                </a:cubicBezTo>
                <a:close/>
                <a:moveTo>
                  <a:pt x="210294" y="165422"/>
                </a:moveTo>
                <a:cubicBezTo>
                  <a:pt x="187597" y="165422"/>
                  <a:pt x="169404" y="157944"/>
                  <a:pt x="155712" y="142987"/>
                </a:cubicBezTo>
                <a:cubicBezTo>
                  <a:pt x="142094" y="128030"/>
                  <a:pt x="135284" y="108570"/>
                  <a:pt x="135284" y="84609"/>
                </a:cubicBezTo>
                <a:cubicBezTo>
                  <a:pt x="135284" y="58862"/>
                  <a:pt x="142242" y="38323"/>
                  <a:pt x="156158" y="22994"/>
                </a:cubicBezTo>
                <a:cubicBezTo>
                  <a:pt x="170073" y="7665"/>
                  <a:pt x="189012" y="0"/>
                  <a:pt x="212973" y="0"/>
                </a:cubicBezTo>
                <a:cubicBezTo>
                  <a:pt x="235074" y="0"/>
                  <a:pt x="252859" y="7441"/>
                  <a:pt x="266328" y="22324"/>
                </a:cubicBezTo>
                <a:cubicBezTo>
                  <a:pt x="279871" y="37207"/>
                  <a:pt x="286643" y="56666"/>
                  <a:pt x="286643" y="80702"/>
                </a:cubicBezTo>
                <a:cubicBezTo>
                  <a:pt x="286643" y="106821"/>
                  <a:pt x="279722" y="127472"/>
                  <a:pt x="265882" y="142652"/>
                </a:cubicBezTo>
                <a:cubicBezTo>
                  <a:pt x="252041" y="157832"/>
                  <a:pt x="233512" y="165422"/>
                  <a:pt x="210294" y="165422"/>
                </a:cubicBezTo>
                <a:close/>
                <a:moveTo>
                  <a:pt x="211634" y="16966"/>
                </a:moveTo>
                <a:cubicBezTo>
                  <a:pt x="194816" y="16966"/>
                  <a:pt x="181161" y="23031"/>
                  <a:pt x="170669" y="35161"/>
                </a:cubicBezTo>
                <a:cubicBezTo>
                  <a:pt x="160176" y="47290"/>
                  <a:pt x="154931" y="63215"/>
                  <a:pt x="154931" y="82934"/>
                </a:cubicBezTo>
                <a:cubicBezTo>
                  <a:pt x="154931" y="102654"/>
                  <a:pt x="160027" y="118542"/>
                  <a:pt x="170222" y="130597"/>
                </a:cubicBezTo>
                <a:cubicBezTo>
                  <a:pt x="180491" y="142577"/>
                  <a:pt x="193849" y="148568"/>
                  <a:pt x="210294" y="148568"/>
                </a:cubicBezTo>
                <a:cubicBezTo>
                  <a:pt x="227856" y="148568"/>
                  <a:pt x="241697" y="142838"/>
                  <a:pt x="251817" y="131378"/>
                </a:cubicBezTo>
                <a:cubicBezTo>
                  <a:pt x="261937" y="119918"/>
                  <a:pt x="266998" y="103882"/>
                  <a:pt x="266998" y="83269"/>
                </a:cubicBezTo>
                <a:cubicBezTo>
                  <a:pt x="266998" y="62136"/>
                  <a:pt x="262087" y="45802"/>
                  <a:pt x="252264" y="34268"/>
                </a:cubicBezTo>
                <a:cubicBezTo>
                  <a:pt x="242441" y="22733"/>
                  <a:pt x="228898" y="16966"/>
                  <a:pt x="211634" y="16966"/>
                </a:cubicBezTo>
                <a:close/>
                <a:moveTo>
                  <a:pt x="1003581" y="134169"/>
                </a:moveTo>
                <a:lnTo>
                  <a:pt x="1003581" y="156269"/>
                </a:lnTo>
                <a:cubicBezTo>
                  <a:pt x="1005667" y="157684"/>
                  <a:pt x="1008420" y="158986"/>
                  <a:pt x="1011849" y="160177"/>
                </a:cubicBezTo>
                <a:cubicBezTo>
                  <a:pt x="1015345" y="161293"/>
                  <a:pt x="1019031" y="162223"/>
                  <a:pt x="1022898" y="162966"/>
                </a:cubicBezTo>
                <a:cubicBezTo>
                  <a:pt x="1026765" y="163786"/>
                  <a:pt x="1030556" y="164381"/>
                  <a:pt x="1034281" y="164752"/>
                </a:cubicBezTo>
                <a:cubicBezTo>
                  <a:pt x="1038005" y="165199"/>
                  <a:pt x="1041129" y="165422"/>
                  <a:pt x="1043653" y="165422"/>
                </a:cubicBezTo>
                <a:cubicBezTo>
                  <a:pt x="1051245" y="165422"/>
                  <a:pt x="1058465" y="164641"/>
                  <a:pt x="1065313" y="163079"/>
                </a:cubicBezTo>
                <a:cubicBezTo>
                  <a:pt x="1072161" y="161590"/>
                  <a:pt x="1078181" y="159135"/>
                  <a:pt x="1083391" y="155711"/>
                </a:cubicBezTo>
                <a:cubicBezTo>
                  <a:pt x="1088678" y="152288"/>
                  <a:pt x="1092850" y="147861"/>
                  <a:pt x="1095898" y="142429"/>
                </a:cubicBezTo>
                <a:cubicBezTo>
                  <a:pt x="1099022" y="136922"/>
                  <a:pt x="1100584" y="130224"/>
                  <a:pt x="1100584" y="122337"/>
                </a:cubicBezTo>
                <a:cubicBezTo>
                  <a:pt x="1100584" y="116383"/>
                  <a:pt x="1099432" y="111100"/>
                  <a:pt x="1097126" y="106487"/>
                </a:cubicBezTo>
                <a:cubicBezTo>
                  <a:pt x="1094888" y="101873"/>
                  <a:pt x="1091840" y="97669"/>
                  <a:pt x="1087973" y="93873"/>
                </a:cubicBezTo>
                <a:cubicBezTo>
                  <a:pt x="1084106" y="90078"/>
                  <a:pt x="1079600" y="86618"/>
                  <a:pt x="1074467" y="83493"/>
                </a:cubicBezTo>
                <a:cubicBezTo>
                  <a:pt x="1069333" y="80367"/>
                  <a:pt x="1063894" y="77391"/>
                  <a:pt x="1058169" y="74563"/>
                </a:cubicBezTo>
                <a:cubicBezTo>
                  <a:pt x="1052588" y="71810"/>
                  <a:pt x="1047635" y="69280"/>
                  <a:pt x="1043320" y="66973"/>
                </a:cubicBezTo>
                <a:cubicBezTo>
                  <a:pt x="1039081" y="64666"/>
                  <a:pt x="1035471" y="62285"/>
                  <a:pt x="1032499" y="59829"/>
                </a:cubicBezTo>
                <a:cubicBezTo>
                  <a:pt x="1029518" y="57373"/>
                  <a:pt x="1027251" y="54657"/>
                  <a:pt x="1025689" y="51681"/>
                </a:cubicBezTo>
                <a:cubicBezTo>
                  <a:pt x="1024194" y="48704"/>
                  <a:pt x="1023451" y="45169"/>
                  <a:pt x="1023451" y="41077"/>
                </a:cubicBezTo>
                <a:cubicBezTo>
                  <a:pt x="1023451" y="36686"/>
                  <a:pt x="1024460" y="32965"/>
                  <a:pt x="1026470" y="29914"/>
                </a:cubicBezTo>
                <a:cubicBezTo>
                  <a:pt x="1028480" y="26864"/>
                  <a:pt x="1031080" y="24371"/>
                  <a:pt x="1034281" y="22436"/>
                </a:cubicBezTo>
                <a:cubicBezTo>
                  <a:pt x="1037481" y="20501"/>
                  <a:pt x="1041129" y="19124"/>
                  <a:pt x="1045225" y="18306"/>
                </a:cubicBezTo>
                <a:cubicBezTo>
                  <a:pt x="1049311" y="17413"/>
                  <a:pt x="1053407" y="16966"/>
                  <a:pt x="1057502" y="16966"/>
                </a:cubicBezTo>
                <a:cubicBezTo>
                  <a:pt x="1072304" y="16966"/>
                  <a:pt x="1084439" y="20241"/>
                  <a:pt x="1093888" y="26789"/>
                </a:cubicBezTo>
                <a:lnTo>
                  <a:pt x="1093888" y="5693"/>
                </a:lnTo>
                <a:cubicBezTo>
                  <a:pt x="1086668" y="1898"/>
                  <a:pt x="1075171" y="0"/>
                  <a:pt x="1059398" y="0"/>
                </a:cubicBezTo>
                <a:cubicBezTo>
                  <a:pt x="1052473" y="0"/>
                  <a:pt x="1045663" y="856"/>
                  <a:pt x="1038967" y="2567"/>
                </a:cubicBezTo>
                <a:cubicBezTo>
                  <a:pt x="1032347" y="4279"/>
                  <a:pt x="1026432" y="6883"/>
                  <a:pt x="1021222" y="10381"/>
                </a:cubicBezTo>
                <a:cubicBezTo>
                  <a:pt x="1016012" y="13878"/>
                  <a:pt x="1011811" y="18343"/>
                  <a:pt x="1008611" y="23775"/>
                </a:cubicBezTo>
                <a:cubicBezTo>
                  <a:pt x="1005410" y="29133"/>
                  <a:pt x="1003810" y="35458"/>
                  <a:pt x="1003810" y="42751"/>
                </a:cubicBezTo>
                <a:cubicBezTo>
                  <a:pt x="1003810" y="48704"/>
                  <a:pt x="1004810" y="53913"/>
                  <a:pt x="1006820" y="58378"/>
                </a:cubicBezTo>
                <a:cubicBezTo>
                  <a:pt x="1008906" y="62768"/>
                  <a:pt x="1011735" y="66712"/>
                  <a:pt x="1015307" y="70210"/>
                </a:cubicBezTo>
                <a:cubicBezTo>
                  <a:pt x="1018879" y="73707"/>
                  <a:pt x="1023079" y="76907"/>
                  <a:pt x="1027918" y="79809"/>
                </a:cubicBezTo>
                <a:cubicBezTo>
                  <a:pt x="1032756" y="82711"/>
                  <a:pt x="1037967" y="85576"/>
                  <a:pt x="1043548" y="88404"/>
                </a:cubicBezTo>
                <a:cubicBezTo>
                  <a:pt x="1048825" y="91083"/>
                  <a:pt x="1053740" y="93650"/>
                  <a:pt x="1058284" y="96106"/>
                </a:cubicBezTo>
                <a:cubicBezTo>
                  <a:pt x="1062894" y="98487"/>
                  <a:pt x="1066875" y="101017"/>
                  <a:pt x="1070218" y="103696"/>
                </a:cubicBezTo>
                <a:cubicBezTo>
                  <a:pt x="1073571" y="106300"/>
                  <a:pt x="1076181" y="109203"/>
                  <a:pt x="1078038" y="112402"/>
                </a:cubicBezTo>
                <a:cubicBezTo>
                  <a:pt x="1079972" y="115602"/>
                  <a:pt x="1080944" y="119360"/>
                  <a:pt x="1080944" y="123676"/>
                </a:cubicBezTo>
                <a:cubicBezTo>
                  <a:pt x="1080944" y="131713"/>
                  <a:pt x="1078076" y="137889"/>
                  <a:pt x="1072342" y="142206"/>
                </a:cubicBezTo>
                <a:cubicBezTo>
                  <a:pt x="1066685" y="146447"/>
                  <a:pt x="1058093" y="148568"/>
                  <a:pt x="1046558" y="148568"/>
                </a:cubicBezTo>
                <a:cubicBezTo>
                  <a:pt x="1043215" y="148568"/>
                  <a:pt x="1039567" y="148233"/>
                  <a:pt x="1035624" y="147563"/>
                </a:cubicBezTo>
                <a:cubicBezTo>
                  <a:pt x="1031680" y="146893"/>
                  <a:pt x="1027737" y="145963"/>
                  <a:pt x="1023793" y="144773"/>
                </a:cubicBezTo>
                <a:cubicBezTo>
                  <a:pt x="1019917" y="143508"/>
                  <a:pt x="1016202" y="141982"/>
                  <a:pt x="1012630" y="140196"/>
                </a:cubicBezTo>
                <a:cubicBezTo>
                  <a:pt x="1009125" y="138410"/>
                  <a:pt x="1006115" y="136401"/>
                  <a:pt x="1003581" y="134169"/>
                </a:cubicBezTo>
                <a:close/>
                <a:moveTo>
                  <a:pt x="944091" y="19645"/>
                </a:moveTo>
                <a:lnTo>
                  <a:pt x="990304" y="19645"/>
                </a:lnTo>
                <a:lnTo>
                  <a:pt x="990304" y="2679"/>
                </a:lnTo>
                <a:lnTo>
                  <a:pt x="879239" y="2679"/>
                </a:lnTo>
                <a:lnTo>
                  <a:pt x="879239" y="19645"/>
                </a:lnTo>
                <a:lnTo>
                  <a:pt x="925339" y="19645"/>
                </a:lnTo>
                <a:lnTo>
                  <a:pt x="925339" y="162744"/>
                </a:lnTo>
                <a:lnTo>
                  <a:pt x="944091" y="162744"/>
                </a:lnTo>
                <a:lnTo>
                  <a:pt x="944091" y="19645"/>
                </a:lnTo>
                <a:close/>
                <a:moveTo>
                  <a:pt x="853678" y="162744"/>
                </a:moveTo>
                <a:lnTo>
                  <a:pt x="830685" y="162744"/>
                </a:lnTo>
                <a:lnTo>
                  <a:pt x="748308" y="35161"/>
                </a:lnTo>
                <a:cubicBezTo>
                  <a:pt x="746224" y="31961"/>
                  <a:pt x="744513" y="28612"/>
                  <a:pt x="743174" y="25115"/>
                </a:cubicBezTo>
                <a:lnTo>
                  <a:pt x="742503" y="25115"/>
                </a:lnTo>
                <a:cubicBezTo>
                  <a:pt x="743099" y="28538"/>
                  <a:pt x="743397" y="35868"/>
                  <a:pt x="743397" y="47104"/>
                </a:cubicBezTo>
                <a:lnTo>
                  <a:pt x="743397" y="162744"/>
                </a:lnTo>
                <a:lnTo>
                  <a:pt x="724644" y="162744"/>
                </a:lnTo>
                <a:lnTo>
                  <a:pt x="724644" y="2679"/>
                </a:lnTo>
                <a:lnTo>
                  <a:pt x="748977" y="2679"/>
                </a:lnTo>
                <a:lnTo>
                  <a:pt x="829122" y="128253"/>
                </a:lnTo>
                <a:cubicBezTo>
                  <a:pt x="832471" y="133462"/>
                  <a:pt x="834628" y="137034"/>
                  <a:pt x="835596" y="138968"/>
                </a:cubicBezTo>
                <a:lnTo>
                  <a:pt x="836042" y="138968"/>
                </a:lnTo>
                <a:cubicBezTo>
                  <a:pt x="835298" y="134354"/>
                  <a:pt x="834926" y="126504"/>
                  <a:pt x="834926" y="115416"/>
                </a:cubicBezTo>
                <a:lnTo>
                  <a:pt x="834926" y="2679"/>
                </a:lnTo>
                <a:lnTo>
                  <a:pt x="853678" y="2679"/>
                </a:lnTo>
                <a:lnTo>
                  <a:pt x="853678" y="162744"/>
                </a:lnTo>
                <a:close/>
                <a:moveTo>
                  <a:pt x="609005" y="162744"/>
                </a:moveTo>
                <a:lnTo>
                  <a:pt x="693837" y="162744"/>
                </a:lnTo>
                <a:lnTo>
                  <a:pt x="693837" y="145778"/>
                </a:lnTo>
                <a:lnTo>
                  <a:pt x="627757" y="145778"/>
                </a:lnTo>
                <a:lnTo>
                  <a:pt x="627757" y="89743"/>
                </a:lnTo>
                <a:lnTo>
                  <a:pt x="685577" y="89743"/>
                </a:lnTo>
                <a:lnTo>
                  <a:pt x="685577" y="72889"/>
                </a:lnTo>
                <a:lnTo>
                  <a:pt x="627757" y="72889"/>
                </a:lnTo>
                <a:lnTo>
                  <a:pt x="627757" y="19645"/>
                </a:lnTo>
                <a:lnTo>
                  <a:pt x="690265" y="19645"/>
                </a:lnTo>
                <a:lnTo>
                  <a:pt x="690265" y="2679"/>
                </a:lnTo>
                <a:lnTo>
                  <a:pt x="609005" y="2679"/>
                </a:lnTo>
                <a:lnTo>
                  <a:pt x="609005" y="162744"/>
                </a:lnTo>
                <a:close/>
                <a:moveTo>
                  <a:pt x="583778" y="19645"/>
                </a:moveTo>
                <a:lnTo>
                  <a:pt x="537567" y="19645"/>
                </a:lnTo>
                <a:lnTo>
                  <a:pt x="537567" y="162744"/>
                </a:lnTo>
                <a:lnTo>
                  <a:pt x="518815" y="162744"/>
                </a:lnTo>
                <a:lnTo>
                  <a:pt x="518815" y="19645"/>
                </a:lnTo>
                <a:lnTo>
                  <a:pt x="472715" y="19645"/>
                </a:lnTo>
                <a:lnTo>
                  <a:pt x="472715" y="2679"/>
                </a:lnTo>
                <a:lnTo>
                  <a:pt x="583778" y="2679"/>
                </a:lnTo>
                <a:lnTo>
                  <a:pt x="583778" y="19645"/>
                </a:lnTo>
                <a:close/>
                <a:moveTo>
                  <a:pt x="424160" y="162744"/>
                </a:moveTo>
                <a:lnTo>
                  <a:pt x="447154" y="162744"/>
                </a:lnTo>
                <a:lnTo>
                  <a:pt x="447154" y="2679"/>
                </a:lnTo>
                <a:lnTo>
                  <a:pt x="428402" y="2679"/>
                </a:lnTo>
                <a:lnTo>
                  <a:pt x="428402" y="115416"/>
                </a:lnTo>
                <a:cubicBezTo>
                  <a:pt x="428402" y="126504"/>
                  <a:pt x="428774" y="134354"/>
                  <a:pt x="429518" y="138968"/>
                </a:cubicBezTo>
                <a:lnTo>
                  <a:pt x="429072" y="138968"/>
                </a:lnTo>
                <a:cubicBezTo>
                  <a:pt x="428104" y="137034"/>
                  <a:pt x="425946" y="133462"/>
                  <a:pt x="422597" y="128253"/>
                </a:cubicBezTo>
                <a:lnTo>
                  <a:pt x="342453" y="2679"/>
                </a:lnTo>
                <a:lnTo>
                  <a:pt x="318120" y="2679"/>
                </a:lnTo>
                <a:lnTo>
                  <a:pt x="318120" y="162744"/>
                </a:lnTo>
                <a:lnTo>
                  <a:pt x="336872" y="162744"/>
                </a:lnTo>
                <a:lnTo>
                  <a:pt x="336872" y="47104"/>
                </a:lnTo>
                <a:cubicBezTo>
                  <a:pt x="336872" y="35868"/>
                  <a:pt x="336575" y="28538"/>
                  <a:pt x="335980" y="25115"/>
                </a:cubicBezTo>
                <a:lnTo>
                  <a:pt x="336649" y="25115"/>
                </a:lnTo>
                <a:cubicBezTo>
                  <a:pt x="337989" y="28612"/>
                  <a:pt x="339700" y="31961"/>
                  <a:pt x="341783" y="35161"/>
                </a:cubicBezTo>
                <a:lnTo>
                  <a:pt x="424160" y="162744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7708572" y="2343200"/>
            <a:ext cx="2880000" cy="1081088"/>
          </a:xfrm>
        </p:spPr>
        <p:txBody>
          <a:bodyPr wrap="square" anchor="b">
            <a:normAutofit/>
          </a:bodyPr>
          <a:lstStyle>
            <a:lvl1pPr algn="ctr">
              <a:defRPr sz="43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76350"/>
            <a:ext cx="10799475" cy="4901565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/>
          <p:cNvSpPr/>
          <p:nvPr>
            <p:custDataLst>
              <p:tags r:id="rId2"/>
            </p:custDataLst>
          </p:nvPr>
        </p:nvSpPr>
        <p:spPr bwMode="auto">
          <a:xfrm>
            <a:off x="837565" y="3313430"/>
            <a:ext cx="3971925" cy="3523615"/>
          </a:xfrm>
          <a:custGeom>
            <a:avLst/>
            <a:gdLst>
              <a:gd name="T0" fmla="*/ 1557 w 2458"/>
              <a:gd name="T1" fmla="*/ 0 h 2180"/>
              <a:gd name="T2" fmla="*/ 1529 w 2458"/>
              <a:gd name="T3" fmla="*/ 0 h 2180"/>
              <a:gd name="T4" fmla="*/ 618 w 2458"/>
              <a:gd name="T5" fmla="*/ 140 h 2180"/>
              <a:gd name="T6" fmla="*/ 233 w 2458"/>
              <a:gd name="T7" fmla="*/ 281 h 2180"/>
              <a:gd name="T8" fmla="*/ 13 w 2458"/>
              <a:gd name="T9" fmla="*/ 831 h 2180"/>
              <a:gd name="T10" fmla="*/ 81 w 2458"/>
              <a:gd name="T11" fmla="*/ 1775 h 2180"/>
              <a:gd name="T12" fmla="*/ 215 w 2458"/>
              <a:gd name="T13" fmla="*/ 2066 h 2180"/>
              <a:gd name="T14" fmla="*/ 645 w 2458"/>
              <a:gd name="T15" fmla="*/ 2180 h 2180"/>
              <a:gd name="T16" fmla="*/ 1805 w 2458"/>
              <a:gd name="T17" fmla="*/ 2180 h 2180"/>
              <a:gd name="T18" fmla="*/ 2036 w 2458"/>
              <a:gd name="T19" fmla="*/ 2135 h 2180"/>
              <a:gd name="T20" fmla="*/ 2235 w 2458"/>
              <a:gd name="T21" fmla="*/ 1964 h 2180"/>
              <a:gd name="T22" fmla="*/ 2251 w 2458"/>
              <a:gd name="T23" fmla="*/ 1448 h 2180"/>
              <a:gd name="T24" fmla="*/ 2343 w 2458"/>
              <a:gd name="T25" fmla="*/ 1155 h 2180"/>
              <a:gd name="T26" fmla="*/ 2419 w 2458"/>
              <a:gd name="T27" fmla="*/ 820 h 2180"/>
              <a:gd name="T28" fmla="*/ 1896 w 2458"/>
              <a:gd name="T29" fmla="*/ 61 h 2180"/>
              <a:gd name="T30" fmla="*/ 1557 w 2458"/>
              <a:gd name="T31" fmla="*/ 0 h 2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58" h="2180">
                <a:moveTo>
                  <a:pt x="1557" y="0"/>
                </a:moveTo>
                <a:cubicBezTo>
                  <a:pt x="1548" y="0"/>
                  <a:pt x="1539" y="0"/>
                  <a:pt x="1529" y="0"/>
                </a:cubicBezTo>
                <a:cubicBezTo>
                  <a:pt x="1222" y="9"/>
                  <a:pt x="917" y="75"/>
                  <a:pt x="618" y="140"/>
                </a:cubicBezTo>
                <a:cubicBezTo>
                  <a:pt x="482" y="170"/>
                  <a:pt x="340" y="202"/>
                  <a:pt x="233" y="281"/>
                </a:cubicBezTo>
                <a:cubicBezTo>
                  <a:pt x="56" y="411"/>
                  <a:pt x="21" y="631"/>
                  <a:pt x="13" y="831"/>
                </a:cubicBezTo>
                <a:cubicBezTo>
                  <a:pt x="0" y="1146"/>
                  <a:pt x="23" y="1463"/>
                  <a:pt x="81" y="1775"/>
                </a:cubicBezTo>
                <a:cubicBezTo>
                  <a:pt x="100" y="1880"/>
                  <a:pt x="128" y="1991"/>
                  <a:pt x="215" y="2066"/>
                </a:cubicBezTo>
                <a:cubicBezTo>
                  <a:pt x="323" y="2159"/>
                  <a:pt x="491" y="2172"/>
                  <a:pt x="645" y="2180"/>
                </a:cubicBezTo>
                <a:cubicBezTo>
                  <a:pt x="1805" y="2180"/>
                  <a:pt x="1805" y="2180"/>
                  <a:pt x="1805" y="2180"/>
                </a:cubicBezTo>
                <a:cubicBezTo>
                  <a:pt x="1884" y="2180"/>
                  <a:pt x="1963" y="2165"/>
                  <a:pt x="2036" y="2135"/>
                </a:cubicBezTo>
                <a:cubicBezTo>
                  <a:pt x="2124" y="2098"/>
                  <a:pt x="2197" y="2043"/>
                  <a:pt x="2235" y="1964"/>
                </a:cubicBezTo>
                <a:cubicBezTo>
                  <a:pt x="2313" y="1804"/>
                  <a:pt x="2230" y="1621"/>
                  <a:pt x="2251" y="1448"/>
                </a:cubicBezTo>
                <a:cubicBezTo>
                  <a:pt x="2262" y="1347"/>
                  <a:pt x="2309" y="1252"/>
                  <a:pt x="2343" y="1155"/>
                </a:cubicBezTo>
                <a:cubicBezTo>
                  <a:pt x="2382" y="1045"/>
                  <a:pt x="2405" y="934"/>
                  <a:pt x="2419" y="820"/>
                </a:cubicBezTo>
                <a:cubicBezTo>
                  <a:pt x="2458" y="497"/>
                  <a:pt x="2247" y="189"/>
                  <a:pt x="1896" y="61"/>
                </a:cubicBezTo>
                <a:cubicBezTo>
                  <a:pt x="1789" y="21"/>
                  <a:pt x="1674" y="0"/>
                  <a:pt x="1557" y="0"/>
                </a:cubicBezTo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37565" y="565150"/>
            <a:ext cx="2129790" cy="1081405"/>
          </a:xfrm>
        </p:spPr>
        <p:txBody>
          <a:bodyPr wrap="square" anchor="ctr" anchorCtr="0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27352"/>
          <a:stretch>
            <a:fillRect/>
          </a:stretch>
        </p:blipFill>
        <p:spPr>
          <a:xfrm>
            <a:off x="1198245" y="2017395"/>
            <a:ext cx="3556000" cy="483171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 userDrawn="1">
            <p:custDataLst>
              <p:tags r:id="rId2"/>
            </p:custDataLst>
          </p:nvPr>
        </p:nvSpPr>
        <p:spPr bwMode="auto">
          <a:xfrm rot="6240000" flipH="1">
            <a:off x="1155700" y="2376170"/>
            <a:ext cx="2943225" cy="3514725"/>
          </a:xfrm>
          <a:custGeom>
            <a:avLst/>
            <a:gdLst>
              <a:gd name="connsiteX0" fmla="*/ 4417 w 6611"/>
              <a:gd name="connsiteY0" fmla="*/ 31 h 6706"/>
              <a:gd name="connsiteX1" fmla="*/ 3525 w 6611"/>
              <a:gd name="connsiteY1" fmla="*/ 35 h 6706"/>
              <a:gd name="connsiteX2" fmla="*/ 1943 w 6611"/>
              <a:gd name="connsiteY2" fmla="*/ 444 h 6706"/>
              <a:gd name="connsiteX3" fmla="*/ 850 w 6611"/>
              <a:gd name="connsiteY3" fmla="*/ 1131 h 6706"/>
              <a:gd name="connsiteX4" fmla="*/ 7 w 6611"/>
              <a:gd name="connsiteY4" fmla="*/ 2491 h 6706"/>
              <a:gd name="connsiteX5" fmla="*/ 211 w 6611"/>
              <a:gd name="connsiteY5" fmla="*/ 4826 h 6706"/>
              <a:gd name="connsiteX6" fmla="*/ 752 w 6611"/>
              <a:gd name="connsiteY6" fmla="*/ 5937 h 6706"/>
              <a:gd name="connsiteX7" fmla="*/ 1926 w 6611"/>
              <a:gd name="connsiteY7" fmla="*/ 6575 h 6706"/>
              <a:gd name="connsiteX8" fmla="*/ 4060 w 6611"/>
              <a:gd name="connsiteY8" fmla="*/ 6611 h 6706"/>
              <a:gd name="connsiteX9" fmla="*/ 5547 w 6611"/>
              <a:gd name="connsiteY9" fmla="*/ 5965 h 6706"/>
              <a:gd name="connsiteX10" fmla="*/ 6120 w 6611"/>
              <a:gd name="connsiteY10" fmla="*/ 5119 h 6706"/>
              <a:gd name="connsiteX11" fmla="*/ 6193 w 6611"/>
              <a:gd name="connsiteY11" fmla="*/ 4057 h 6706"/>
              <a:gd name="connsiteX12" fmla="*/ 6398 w 6611"/>
              <a:gd name="connsiteY12" fmla="*/ 3222 h 6706"/>
              <a:gd name="connsiteX13" fmla="*/ 6599 w 6611"/>
              <a:gd name="connsiteY13" fmla="*/ 2281 h 6706"/>
              <a:gd name="connsiteX14" fmla="*/ 5278 w 6611"/>
              <a:gd name="connsiteY14" fmla="*/ 246 h 6706"/>
              <a:gd name="connsiteX15" fmla="*/ 4417 w 6611"/>
              <a:gd name="connsiteY15" fmla="*/ 31 h 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0" t="0" r="r" b="b"/>
            <a:pathLst>
              <a:path w="6612" h="6706">
                <a:moveTo>
                  <a:pt x="4417" y="31"/>
                </a:moveTo>
                <a:cubicBezTo>
                  <a:pt x="4275" y="12"/>
                  <a:pt x="4045" y="-31"/>
                  <a:pt x="3525" y="35"/>
                </a:cubicBezTo>
                <a:cubicBezTo>
                  <a:pt x="3006" y="101"/>
                  <a:pt x="2368" y="252"/>
                  <a:pt x="1943" y="444"/>
                </a:cubicBezTo>
                <a:cubicBezTo>
                  <a:pt x="1518" y="636"/>
                  <a:pt x="1206" y="810"/>
                  <a:pt x="850" y="1131"/>
                </a:cubicBezTo>
                <a:cubicBezTo>
                  <a:pt x="494" y="1452"/>
                  <a:pt x="28" y="1938"/>
                  <a:pt x="7" y="2491"/>
                </a:cubicBezTo>
                <a:cubicBezTo>
                  <a:pt x="-27" y="3362"/>
                  <a:pt x="58" y="4271"/>
                  <a:pt x="211" y="4826"/>
                </a:cubicBezTo>
                <a:cubicBezTo>
                  <a:pt x="364" y="5381"/>
                  <a:pt x="482" y="5677"/>
                  <a:pt x="752" y="5937"/>
                </a:cubicBezTo>
                <a:cubicBezTo>
                  <a:pt x="1022" y="6197"/>
                  <a:pt x="1328" y="6417"/>
                  <a:pt x="1926" y="6575"/>
                </a:cubicBezTo>
                <a:cubicBezTo>
                  <a:pt x="2524" y="6733"/>
                  <a:pt x="3366" y="6751"/>
                  <a:pt x="4060" y="6611"/>
                </a:cubicBezTo>
                <a:cubicBezTo>
                  <a:pt x="4755" y="6471"/>
                  <a:pt x="5352" y="6115"/>
                  <a:pt x="5547" y="5965"/>
                </a:cubicBezTo>
                <a:cubicBezTo>
                  <a:pt x="5742" y="5815"/>
                  <a:pt x="6019" y="5562"/>
                  <a:pt x="6120" y="5119"/>
                </a:cubicBezTo>
                <a:cubicBezTo>
                  <a:pt x="6221" y="4677"/>
                  <a:pt x="6140" y="4535"/>
                  <a:pt x="6193" y="4057"/>
                </a:cubicBezTo>
                <a:cubicBezTo>
                  <a:pt x="6221" y="3778"/>
                  <a:pt x="6310" y="3490"/>
                  <a:pt x="6398" y="3222"/>
                </a:cubicBezTo>
                <a:cubicBezTo>
                  <a:pt x="6538" y="2812"/>
                  <a:pt x="6563" y="2596"/>
                  <a:pt x="6599" y="2281"/>
                </a:cubicBezTo>
                <a:cubicBezTo>
                  <a:pt x="6700" y="1390"/>
                  <a:pt x="6184" y="599"/>
                  <a:pt x="5278" y="246"/>
                </a:cubicBezTo>
                <a:cubicBezTo>
                  <a:pt x="5003" y="136"/>
                  <a:pt x="4559" y="50"/>
                  <a:pt x="4417" y="31"/>
                </a:cubicBez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微软雅黑" panose="020B0503020204020204" charset="-122"/>
            </a:endParaRPr>
          </a:p>
        </p:txBody>
      </p:sp>
      <p:pic>
        <p:nvPicPr>
          <p:cNvPr id="7" name="图片 6" descr="D:\工作文件\临时素材\无人机5资源-1@600x-8.png无人机5资源-1@600x-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150" r="150"/>
          <a:stretch>
            <a:fillRect/>
          </a:stretch>
        </p:blipFill>
        <p:spPr>
          <a:xfrm>
            <a:off x="869950" y="1550035"/>
            <a:ext cx="3757930" cy="3262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461000" y="3408045"/>
            <a:ext cx="5892800" cy="176149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5461000" y="2364740"/>
            <a:ext cx="5892800" cy="960120"/>
          </a:xfrm>
          <a:prstGeom prst="roundRect">
            <a:avLst>
              <a:gd name="adj" fmla="val 0"/>
            </a:avLst>
          </a:prstGeom>
          <a:noFill/>
        </p:spPr>
        <p:txBody>
          <a:bodyPr wrap="square" anchor="b" anchorCtr="0">
            <a:no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4800" b="1" u="none" strike="noStrike" kern="1200" cap="none" spc="100" normalizeH="0">
                <a:solidFill>
                  <a:schemeClr val="accent1"/>
                </a:solidFill>
                <a:uFillTx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4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5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6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325" y="1276350"/>
            <a:ext cx="5324475" cy="49012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276350"/>
            <a:ext cx="5322600" cy="49012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326" y="1276350"/>
            <a:ext cx="5302250" cy="463385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326" y="2061275"/>
            <a:ext cx="5302250" cy="4128388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276350"/>
            <a:ext cx="5329238" cy="463385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061275"/>
            <a:ext cx="5329238" cy="4128388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000"/>
            <a:ext cx="10806113" cy="58176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6.png"/><Relationship Id="rId2" Type="http://schemas.openxmlformats.org/officeDocument/2006/relationships/tags" Target="../tags/tag78.xml"/><Relationship Id="rId11" Type="http://schemas.openxmlformats.org/officeDocument/2006/relationships/theme" Target="../theme/theme2.xml"/><Relationship Id="rId10" Type="http://schemas.openxmlformats.org/officeDocument/2006/relationships/tags" Target="../tags/tag85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325" y="1283335"/>
            <a:ext cx="10801350" cy="489458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884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3110" r="26147" b="10034"/>
          <a:stretch>
            <a:fillRect/>
          </a:stretch>
        </p:blipFill>
        <p:spPr>
          <a:xfrm>
            <a:off x="6633841" y="585630"/>
            <a:ext cx="4576559" cy="5686740"/>
          </a:xfrm>
          <a:prstGeom prst="rect">
            <a:avLst/>
          </a:prstGeom>
          <a:effectLst/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37 (Stroke)_#color-2083&amp;10114"/>
          <p:cNvSpPr/>
          <p:nvPr userDrawn="1">
            <p:custDataLst>
              <p:tags r:id="rId2"/>
            </p:custDataLst>
          </p:nvPr>
        </p:nvSpPr>
        <p:spPr>
          <a:xfrm>
            <a:off x="10497312" y="0"/>
            <a:ext cx="1691640" cy="1591056"/>
          </a:xfrm>
          <a:custGeom>
            <a:avLst/>
            <a:gdLst/>
            <a:ahLst/>
            <a:cxnLst/>
            <a:rect l="l" t="t" r="r" b="b"/>
            <a:pathLst>
              <a:path w="1691640" h="1591056">
                <a:moveTo>
                  <a:pt x="402336" y="0"/>
                </a:moveTo>
                <a:cubicBezTo>
                  <a:pt x="374904" y="82296"/>
                  <a:pt x="365760" y="164592"/>
                  <a:pt x="365760" y="246888"/>
                </a:cubicBezTo>
                <a:cubicBezTo>
                  <a:pt x="365760" y="786384"/>
                  <a:pt x="804672" y="1225296"/>
                  <a:pt x="1344168" y="1225296"/>
                </a:cubicBezTo>
                <a:cubicBezTo>
                  <a:pt x="1472184" y="1225296"/>
                  <a:pt x="1591056" y="1207008"/>
                  <a:pt x="1691640" y="1161288"/>
                </a:cubicBezTo>
                <a:lnTo>
                  <a:pt x="1691640" y="1545336"/>
                </a:lnTo>
                <a:cubicBezTo>
                  <a:pt x="1581912" y="1581912"/>
                  <a:pt x="1463040" y="1591056"/>
                  <a:pt x="1344168" y="1591056"/>
                </a:cubicBezTo>
                <a:cubicBezTo>
                  <a:pt x="603504" y="1591056"/>
                  <a:pt x="0" y="987552"/>
                  <a:pt x="0" y="246888"/>
                </a:cubicBezTo>
                <a:cubicBezTo>
                  <a:pt x="0" y="164592"/>
                  <a:pt x="9144" y="82296"/>
                  <a:pt x="18288" y="0"/>
                </a:cubicBezTo>
                <a:lnTo>
                  <a:pt x="402336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3" name="Ellipse 36-2083&amp;10117"/>
          <p:cNvSpPr/>
          <p:nvPr userDrawn="1">
            <p:custDataLst>
              <p:tags r:id="rId3"/>
            </p:custDataLst>
          </p:nvPr>
        </p:nvSpPr>
        <p:spPr>
          <a:xfrm>
            <a:off x="905256" y="5687568"/>
            <a:ext cx="2715768" cy="1170432"/>
          </a:xfrm>
          <a:custGeom>
            <a:avLst/>
            <a:gdLst/>
            <a:ahLst/>
            <a:cxnLst/>
            <a:rect l="l" t="t" r="r" b="b"/>
            <a:pathLst>
              <a:path w="2715768" h="1170432">
                <a:moveTo>
                  <a:pt x="2715768" y="1170432"/>
                </a:moveTo>
                <a:lnTo>
                  <a:pt x="0" y="1170432"/>
                </a:lnTo>
                <a:cubicBezTo>
                  <a:pt x="100584" y="502920"/>
                  <a:pt x="667512" y="0"/>
                  <a:pt x="1353312" y="0"/>
                </a:cubicBezTo>
                <a:cubicBezTo>
                  <a:pt x="2048256" y="0"/>
                  <a:pt x="2615184" y="502920"/>
                  <a:pt x="2715768" y="1170432"/>
                </a:cubicBezTo>
              </a:path>
            </a:pathLst>
          </a:custGeom>
          <a:solidFill>
            <a:schemeClr val="tx2">
              <a:alpha val="5000"/>
            </a:schemeClr>
          </a:solidFill>
        </p:spPr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800" y="1364400"/>
            <a:ext cx="10800000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8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25.xml"/><Relationship Id="rId2" Type="http://schemas.openxmlformats.org/officeDocument/2006/relationships/tags" Target="../tags/tag111.xml"/><Relationship Id="rId19" Type="http://schemas.openxmlformats.org/officeDocument/2006/relationships/image" Target="../media/image2.svg"/><Relationship Id="rId18" Type="http://schemas.openxmlformats.org/officeDocument/2006/relationships/image" Target="../media/image8.png"/><Relationship Id="rId17" Type="http://schemas.openxmlformats.org/officeDocument/2006/relationships/tags" Target="../tags/tag124.xml"/><Relationship Id="rId16" Type="http://schemas.openxmlformats.org/officeDocument/2006/relationships/image" Target="../media/image1.svg"/><Relationship Id="rId15" Type="http://schemas.openxmlformats.org/officeDocument/2006/relationships/image" Target="../media/image7.png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52.xml"/><Relationship Id="rId17" Type="http://schemas.openxmlformats.org/officeDocument/2006/relationships/image" Target="../media/image4.svg"/><Relationship Id="rId16" Type="http://schemas.openxmlformats.org/officeDocument/2006/relationships/image" Target="../media/image10.png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image" Target="../media/image3.svg"/><Relationship Id="rId10" Type="http://schemas.openxmlformats.org/officeDocument/2006/relationships/image" Target="../media/image9.png"/><Relationship Id="rId1" Type="http://schemas.openxmlformats.org/officeDocument/2006/relationships/tags" Target="../tags/tag13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25145" y="1304925"/>
            <a:ext cx="6209665" cy="2152650"/>
          </a:xfrm>
        </p:spPr>
        <p:txBody>
          <a:bodyPr wrap="square">
            <a:normAutofit/>
          </a:bodyPr>
          <a:lstStyle/>
          <a:p>
            <a:r>
              <a:rPr lang="zh-CN" altLang="en-US" sz="4800"/>
              <a:t>高级职业技术经理人</a:t>
            </a:r>
            <a:br>
              <a:rPr lang="zh-CN" altLang="en-US" sz="4800"/>
            </a:br>
            <a:r>
              <a:rPr lang="zh-CN" altLang="en-US" sz="4800"/>
              <a:t>评定答辩</a:t>
            </a:r>
            <a:endParaRPr lang="zh-CN" altLang="en-US" sz="48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汇报人：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08572" y="2343200"/>
            <a:ext cx="2880000" cy="1081088"/>
          </a:xfrm>
        </p:spPr>
        <p:txBody>
          <a:bodyPr wrap="square">
            <a:normAutofit/>
          </a:bodyPr>
          <a:lstStyle/>
          <a:p>
            <a:r>
              <a:rPr lang="zh-CN" altLang="en-US" dirty="0">
                <a:solidFill>
                  <a:srgbClr val="5C52BA"/>
                </a:solidFill>
              </a:rPr>
              <a:t>目录</a:t>
            </a:r>
            <a:endParaRPr lang="zh-CN" altLang="en-US" dirty="0">
              <a:solidFill>
                <a:srgbClr val="5C52BA"/>
              </a:solidFill>
            </a:endParaRPr>
          </a:p>
        </p:txBody>
      </p:sp>
      <p:sp>
        <p:nvSpPr>
          <p:cNvPr id="3" name="项标题"/>
          <p:cNvSpPr txBox="1"/>
          <p:nvPr>
            <p:custDataLst>
              <p:tags r:id="rId2"/>
            </p:custDataLst>
          </p:nvPr>
        </p:nvSpPr>
        <p:spPr>
          <a:xfrm>
            <a:off x="1590040" y="1505585"/>
            <a:ext cx="5150485" cy="5041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rgbClr val="5C52BA"/>
                </a:solidFill>
                <a:latin typeface="+mn-ea"/>
                <a:cs typeface="+mn-ea"/>
                <a:sym typeface="+mn-ea"/>
              </a:rPr>
              <a:t>一、业务基础展示</a:t>
            </a:r>
            <a:endParaRPr lang="zh-CN" altLang="en-US" sz="3200" b="1" spc="300" dirty="0">
              <a:solidFill>
                <a:srgbClr val="5C52BA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3"/>
            </p:custDataLst>
          </p:nvPr>
        </p:nvSpPr>
        <p:spPr>
          <a:xfrm>
            <a:off x="1590040" y="4693285"/>
            <a:ext cx="5150485" cy="5041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rgbClr val="5C52BA"/>
                </a:solidFill>
                <a:latin typeface="+mn-ea"/>
                <a:cs typeface="+mn-ea"/>
                <a:sym typeface="+mn-ea"/>
              </a:rPr>
              <a:t>四、联盟赋能思路</a:t>
            </a:r>
            <a:endParaRPr lang="zh-CN" altLang="en-US" sz="3200" b="1" spc="300" dirty="0">
              <a:solidFill>
                <a:srgbClr val="5C52BA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项标题"/>
          <p:cNvSpPr txBox="1"/>
          <p:nvPr>
            <p:custDataLst>
              <p:tags r:id="rId4"/>
            </p:custDataLst>
          </p:nvPr>
        </p:nvSpPr>
        <p:spPr>
          <a:xfrm>
            <a:off x="1590040" y="2567940"/>
            <a:ext cx="5150485" cy="5041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rgbClr val="5C52BA"/>
                </a:solidFill>
                <a:latin typeface="+mn-ea"/>
                <a:cs typeface="+mn-ea"/>
                <a:sym typeface="+mn-ea"/>
              </a:rPr>
              <a:t>二、领域经验与工作业绩</a:t>
            </a:r>
            <a:endParaRPr lang="zh-CN" altLang="en-US" sz="3200" b="1" spc="300" dirty="0">
              <a:solidFill>
                <a:srgbClr val="5C52BA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项标题"/>
          <p:cNvSpPr txBox="1"/>
          <p:nvPr>
            <p:custDataLst>
              <p:tags r:id="rId5"/>
            </p:custDataLst>
          </p:nvPr>
        </p:nvSpPr>
        <p:spPr>
          <a:xfrm>
            <a:off x="1590040" y="3630930"/>
            <a:ext cx="5150485" cy="5041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rgbClr val="5C52BA"/>
                </a:solidFill>
                <a:latin typeface="+mn-ea"/>
                <a:cs typeface="+mn-ea"/>
                <a:sym typeface="+mn-ea"/>
              </a:rPr>
              <a:t>三、资源维护与可持续性</a:t>
            </a:r>
            <a:endParaRPr lang="zh-CN" altLang="en-US" sz="3200" b="1" spc="300" dirty="0">
              <a:solidFill>
                <a:srgbClr val="5C52BA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空心弧 5"/>
          <p:cNvSpPr/>
          <p:nvPr/>
        </p:nvSpPr>
        <p:spPr>
          <a:xfrm rot="10800000">
            <a:off x="7009130" y="-2149475"/>
            <a:ext cx="4299585" cy="4413250"/>
          </a:xfrm>
          <a:prstGeom prst="blockArc">
            <a:avLst>
              <a:gd name="adj1" fmla="val 10651838"/>
              <a:gd name="adj2" fmla="val 173914"/>
              <a:gd name="adj3" fmla="val 17873"/>
            </a:avLst>
          </a:prstGeom>
          <a:solidFill>
            <a:srgbClr val="5C52B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pc="300" dirty="0">
                <a:latin typeface="+mn-ea"/>
                <a:cs typeface="+mn-ea"/>
                <a:sym typeface="+mn-ea"/>
              </a:rPr>
              <a:t>一、业务基础展示</a:t>
            </a:r>
            <a:endParaRPr lang="zh-CN" altLang="en-US"/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6791642" y="1870075"/>
            <a:ext cx="4072890" cy="435483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6919595" y="3083560"/>
            <a:ext cx="3828415" cy="259969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过往任职担任过的重要职位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目前任职于[单位名称]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所在单位主要从事[单位名称]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担任[具体职位]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具体负责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[业务方向]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7248207" y="2459355"/>
            <a:ext cx="3160395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chemeClr val="accent1"/>
                </a:solidFill>
                <a:latin typeface="+mn-ea"/>
                <a:cs typeface="+mn-ea"/>
              </a:rPr>
              <a:t>工作岗位</a:t>
            </a:r>
            <a:r>
              <a:rPr lang="zh-CN" altLang="en-US" sz="2400" b="1" kern="0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解读</a:t>
            </a:r>
            <a:endParaRPr lang="zh-CN" altLang="en-US" sz="24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8382952" y="144335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6"/>
            </p:custDataLst>
          </p:nvPr>
        </p:nvSpPr>
        <p:spPr>
          <a:xfrm>
            <a:off x="8413432" y="1442720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>
            <p:custDataLst>
              <p:tags r:id="rId7"/>
            </p:custDataLst>
          </p:nvPr>
        </p:nvSpPr>
        <p:spPr>
          <a:xfrm>
            <a:off x="1328103" y="1870075"/>
            <a:ext cx="4072890" cy="435483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1415415" y="3083560"/>
            <a:ext cx="3889375" cy="259969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本人拥有[具体学历]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毕业于[院校名称]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所学专业为[专业名称]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工作期间，于[具体年份]参加[进修项目名称]</a:t>
            </a:r>
            <a:endParaRPr lang="zh-CN" altLang="en-US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现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拥有[具体职称名称]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1784668" y="2459355"/>
            <a:ext cx="3160395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chemeClr val="accent1"/>
                </a:solidFill>
                <a:latin typeface="+mn-ea"/>
                <a:cs typeface="+mn-ea"/>
              </a:rPr>
              <a:t>学历层次与院校</a:t>
            </a:r>
            <a:endParaRPr lang="zh-CN" altLang="en-US" sz="24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0"/>
            </p:custDataLst>
          </p:nvPr>
        </p:nvCxnSpPr>
        <p:spPr>
          <a:xfrm>
            <a:off x="8650287" y="5868670"/>
            <a:ext cx="356235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1"/>
            </p:custDataLst>
          </p:nvPr>
        </p:nvCxnSpPr>
        <p:spPr>
          <a:xfrm>
            <a:off x="3186748" y="5868670"/>
            <a:ext cx="356235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椭圆 23"/>
          <p:cNvSpPr/>
          <p:nvPr>
            <p:custDataLst>
              <p:tags r:id="rId12"/>
            </p:custDataLst>
          </p:nvPr>
        </p:nvSpPr>
        <p:spPr>
          <a:xfrm>
            <a:off x="2919413" y="144335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3"/>
            </p:custDataLst>
          </p:nvPr>
        </p:nvSpPr>
        <p:spPr>
          <a:xfrm>
            <a:off x="2949893" y="1442720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26" name="图形 16" descr="333438303937363b333438313038303bd7e9d6afbcdcb9b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02623" y="1696085"/>
            <a:ext cx="323642" cy="323642"/>
          </a:xfrm>
          <a:prstGeom prst="rect">
            <a:avLst/>
          </a:prstGeom>
        </p:spPr>
      </p:pic>
      <p:pic>
        <p:nvPicPr>
          <p:cNvPr id="27" name="图形 17" descr="333438303937363b333438313039323bcfeec4bfbcc6bbae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66162" y="1695450"/>
            <a:ext cx="323851" cy="323851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4215" y="360045"/>
            <a:ext cx="10790555" cy="720090"/>
          </a:xfrm>
        </p:spPr>
        <p:txBody>
          <a:bodyPr/>
          <a:lstStyle/>
          <a:p>
            <a:r>
              <a:rPr lang="zh-CN" altLang="en-US"/>
              <a:t>二、</a:t>
            </a:r>
            <a:r>
              <a:rPr lang="zh-CN" altLang="en-US" spc="300" dirty="0">
                <a:latin typeface="+mn-ea"/>
                <a:cs typeface="+mn-ea"/>
                <a:sym typeface="+mn-ea"/>
              </a:rPr>
              <a:t>领域经验与工作业绩</a:t>
            </a:r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82650" y="1614805"/>
            <a:ext cx="10130790" cy="448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4395470" y="2086927"/>
            <a:ext cx="1905" cy="3538220"/>
          </a:xfrm>
          <a:prstGeom prst="line">
            <a:avLst/>
          </a:prstGeom>
          <a:ln w="5080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7729855" y="2134552"/>
            <a:ext cx="52070" cy="3490595"/>
          </a:xfrm>
          <a:prstGeom prst="line">
            <a:avLst/>
          </a:prstGeom>
          <a:ln w="5080">
            <a:solidFill>
              <a:srgbClr val="FFFFF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1367790" y="2829560"/>
            <a:ext cx="2674620" cy="27952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</a:rPr>
              <a:t>主要关注“20+8”专业领域中的：</a:t>
            </a: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</a:rPr>
              <a:t>[具体领域</a:t>
            </a:r>
            <a:r>
              <a:rPr lang="en-US" altLang="zh-CN" sz="1200" dirty="0">
                <a:solidFill>
                  <a:srgbClr val="FFFFFF"/>
                </a:solidFill>
                <a:latin typeface="+mn-ea"/>
                <a:cs typeface="+mn-ea"/>
              </a:rPr>
              <a:t>1</a:t>
            </a: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</a:rPr>
              <a:t>]</a:t>
            </a: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[具体领域</a:t>
            </a:r>
            <a:r>
              <a:rPr lang="en-US" altLang="zh-CN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]</a:t>
            </a: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244600" y="2085022"/>
            <a:ext cx="2675255" cy="5099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latin typeface="+mn-ea"/>
                <a:cs typeface="+mn-ea"/>
              </a:rPr>
              <a:t>“20+8”专业领域深耕</a:t>
            </a:r>
            <a:endParaRPr lang="zh-CN" altLang="en-US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610735" y="2859405"/>
            <a:ext cx="2675255" cy="3021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</a:rPr>
              <a:t>参与多个产业服务项目，如：</a:t>
            </a: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</a:rPr>
              <a:t>[项目名称</a:t>
            </a:r>
            <a:r>
              <a:rPr lang="en-US" altLang="zh-CN" sz="1200" dirty="0">
                <a:solidFill>
                  <a:srgbClr val="FFFFFF"/>
                </a:solidFill>
                <a:latin typeface="+mn-ea"/>
                <a:cs typeface="+mn-ea"/>
              </a:rPr>
              <a:t>1</a:t>
            </a: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</a:rPr>
              <a:t>]，负责[具体工作内容]</a:t>
            </a: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[项目名称</a:t>
            </a:r>
            <a:r>
              <a:rPr lang="en-US" altLang="zh-CN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]，负责[具体工作内容]</a:t>
            </a: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[项目名称</a:t>
            </a:r>
            <a:r>
              <a:rPr lang="en-US" altLang="zh-CN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200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]，负责[具体工作内容]</a:t>
            </a: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4610735" y="2021522"/>
            <a:ext cx="2675255" cy="5099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  <a:latin typeface="+mn-ea"/>
                <a:cs typeface="+mn-ea"/>
              </a:rPr>
              <a:t>产业服务项目经验</a:t>
            </a:r>
            <a:endParaRPr lang="zh-CN" altLang="en-US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7948295" y="2829560"/>
            <a:ext cx="2863215" cy="13696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</a:rPr>
              <a:t>主导或参与多个项目并取得显著成果。</a:t>
            </a:r>
            <a:endParaRPr lang="zh-CN" altLang="en-US" sz="120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</a:rPr>
              <a:t>1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</a:rPr>
              <a:t>、项目名称</a:t>
            </a: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</a:rPr>
              <a:t>1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</a:rPr>
              <a:t>]中，取得</a:t>
            </a: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</a:rPr>
              <a:t>XX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</a:rPr>
              <a:t>成果或效益</a:t>
            </a:r>
            <a:endParaRPr lang="zh-CN" altLang="en-US" sz="120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、[项目名称</a:t>
            </a: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]中，取得</a:t>
            </a: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XX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成果或效益</a:t>
            </a:r>
            <a:endParaRPr lang="zh-CN" altLang="en-US" sz="12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、[项目名称</a:t>
            </a: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]中，取得</a:t>
            </a:r>
            <a:r>
              <a:rPr lang="en-US" altLang="zh-CN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XX</a:t>
            </a:r>
            <a:r>
              <a:rPr lang="zh-CN" altLang="en-US" sz="120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成果或效益</a:t>
            </a:r>
            <a:endParaRPr lang="zh-CN" altLang="en-US" sz="1200">
              <a:solidFill>
                <a:srgbClr val="FFFFFF"/>
              </a:solidFill>
              <a:latin typeface="+mn-ea"/>
              <a:cs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8136890" y="1987867"/>
            <a:ext cx="2675255" cy="5099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FFFF"/>
                </a:solidFill>
                <a:latin typeface="+mn-ea"/>
                <a:cs typeface="+mn-ea"/>
              </a:rPr>
              <a:t>主导项目成果展示</a:t>
            </a:r>
            <a:endParaRPr lang="zh-CN" altLang="en-US" b="1">
              <a:solidFill>
                <a:srgbClr val="FFFFFF"/>
              </a:solidFill>
              <a:latin typeface="+mn-ea"/>
              <a:cs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pc="300" dirty="0">
                <a:latin typeface="+mj-ea"/>
                <a:sym typeface="+mn-ea"/>
              </a:rPr>
              <a:t>三、资源维护与可持续性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95325" y="1397635"/>
          <a:ext cx="10403205" cy="4690745"/>
        </p:xfrm>
        <a:graphic>
          <a:graphicData uri="http://schemas.openxmlformats.org/drawingml/2006/table">
            <a:tbl>
              <a:tblPr firstRow="1">
                <a:tableStyleId>{5E8EAFAA-A42D-493A-BC29-C7A1F385DEBB}</a:tableStyleId>
              </a:tblPr>
              <a:tblGrid>
                <a:gridCol w="1896745"/>
                <a:gridCol w="1766570"/>
                <a:gridCol w="3910330"/>
                <a:gridCol w="2829560"/>
              </a:tblGrid>
              <a:tr h="101917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资源集中度（高中低）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合作方向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资源建立及维护方式</a:t>
                      </a:r>
                      <a:endParaRPr lang="zh-CN" altLang="en-US" b="1"/>
                    </a:p>
                  </a:txBody>
                  <a:tcPr anchor="ctr" anchorCtr="0"/>
                </a:tc>
              </a:tr>
              <a:tr h="1000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学术界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</a:tr>
              <a:tr h="11785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产业界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</a:tr>
              <a:tr h="14922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/>
                        <a:t>投资界</a:t>
                      </a: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四、联盟赋能思路</a:t>
            </a:r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695960" y="3430270"/>
            <a:ext cx="5006975" cy="27901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优势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1:</a:t>
            </a:r>
            <a:b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</a:b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优势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：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优势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：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860364" y="2676737"/>
            <a:ext cx="5005715" cy="4763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自身条件优势总结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2" name="矩形 31"/>
          <p:cNvSpPr/>
          <p:nvPr>
            <p:custDataLst>
              <p:tags r:id="rId4"/>
            </p:custDataLst>
          </p:nvPr>
        </p:nvSpPr>
        <p:spPr>
          <a:xfrm>
            <a:off x="6489700" y="3430270"/>
            <a:ext cx="5006975" cy="2789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、目前开展的项目特点及需求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、在未来 1 - 2 年内，计划深入拓展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业务领域，主导至少[X]个创新项目，实现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XX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目标。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3" name="矩形 32"/>
          <p:cNvSpPr/>
          <p:nvPr>
            <p:custDataLst>
              <p:tags r:id="rId5"/>
            </p:custDataLst>
          </p:nvPr>
        </p:nvSpPr>
        <p:spPr>
          <a:xfrm>
            <a:off x="6491656" y="2615777"/>
            <a:ext cx="5005715" cy="4763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赋能联盟项目意愿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2252345" y="1388745"/>
            <a:ext cx="7709535" cy="1100455"/>
            <a:chOff x="3530" y="2387"/>
            <a:chExt cx="12141" cy="3392"/>
          </a:xfrm>
        </p:grpSpPr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>
              <a:off x="6549" y="3896"/>
              <a:ext cx="6105" cy="0"/>
            </a:xfrm>
            <a:prstGeom prst="line">
              <a:avLst/>
            </a:prstGeom>
            <a:solidFill>
              <a:schemeClr val="accent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8" name="弧形 27"/>
            <p:cNvSpPr/>
            <p:nvPr>
              <p:custDataLst>
                <p:tags r:id="rId8"/>
              </p:custDataLst>
            </p:nvPr>
          </p:nvSpPr>
          <p:spPr>
            <a:xfrm>
              <a:off x="3530" y="2387"/>
              <a:ext cx="3018" cy="3018"/>
            </a:xfrm>
            <a:prstGeom prst="arc">
              <a:avLst>
                <a:gd name="adj1" fmla="val 6402776"/>
                <a:gd name="adj2" fmla="val 4415875"/>
              </a:avLst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9" name="图片 5" descr="32313538333630393b32313538333731303bbdbbd7f7d2b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25" y="3504"/>
              <a:ext cx="783" cy="783"/>
            </a:xfrm>
            <a:prstGeom prst="rect">
              <a:avLst/>
            </a:prstGeom>
          </p:spPr>
        </p:pic>
        <p:sp>
          <p:nvSpPr>
            <p:cNvPr id="31" name="椭圆 30"/>
            <p:cNvSpPr/>
            <p:nvPr>
              <p:custDataLst>
                <p:tags r:id="rId12"/>
              </p:custDataLst>
            </p:nvPr>
          </p:nvSpPr>
          <p:spPr>
            <a:xfrm>
              <a:off x="4616" y="4935"/>
              <a:ext cx="845" cy="845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0000"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1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4" name="弧形 33"/>
            <p:cNvSpPr/>
            <p:nvPr>
              <p:custDataLst>
                <p:tags r:id="rId13"/>
              </p:custDataLst>
            </p:nvPr>
          </p:nvSpPr>
          <p:spPr>
            <a:xfrm>
              <a:off x="12653" y="2387"/>
              <a:ext cx="3018" cy="3018"/>
            </a:xfrm>
            <a:prstGeom prst="arc">
              <a:avLst>
                <a:gd name="adj1" fmla="val 6372200"/>
                <a:gd name="adj2" fmla="val 4455004"/>
              </a:avLst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>
              <p:custDataLst>
                <p:tags r:id="rId14"/>
              </p:custDataLst>
            </p:nvPr>
          </p:nvSpPr>
          <p:spPr>
            <a:xfrm>
              <a:off x="13741" y="4935"/>
              <a:ext cx="845" cy="845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60000"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2</a:t>
              </a:r>
              <a:endPara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pic>
          <p:nvPicPr>
            <p:cNvPr id="36" name="图片 14" descr="32313538333630393b32313538333732313bb6fac2f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749" y="3483"/>
              <a:ext cx="824" cy="824"/>
            </a:xfrm>
            <a:prstGeom prst="rect">
              <a:avLst/>
            </a:prstGeom>
          </p:spPr>
        </p:pic>
      </p:grpSp>
    </p:spTree>
    <p:custDataLst>
      <p:tags r:id="rId1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 谢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6717665" y="3796665"/>
            <a:ext cx="2543810" cy="428625"/>
          </a:xfrm>
        </p:spPr>
        <p:txBody>
          <a:bodyPr/>
          <a:lstStyle/>
          <a:p>
            <a:r>
              <a:rPr lang="zh-CN" altLang="en-US"/>
              <a:t>汇报人：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87"/>
  <p:tag name="KSO_WM_TEMPLATE_THUMBS_INDEX" val="1、9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980_1*a*1"/>
  <p:tag name="KSO_WM_TEMPLATE_CATEGORY" val="custom"/>
  <p:tag name="KSO_WM_TEMPLATE_INDEX" val="20230980"/>
  <p:tag name="KSO_WM_UNIT_LAYERLEVEL" val="1"/>
  <p:tag name="KSO_WM_TAG_VERSION" val="3.0"/>
  <p:tag name="KSO_WM_BEAUTIFY_FLAG" val="#wm#"/>
  <p:tag name="KSO_WM_UNIT_PRESET_TEXT" val="添加文档标题"/>
  <p:tag name="KSO_WM_UNIT_TEXT_TYPE" val="1"/>
</p:tagLst>
</file>

<file path=ppt/tags/tag102.xml><?xml version="1.0" encoding="utf-8"?>
<p:tagLst xmlns:p="http://schemas.openxmlformats.org/presentationml/2006/main">
  <p:tag name="KSO_WM_UNIT_SUBTYPE" val="b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980_1*f*1"/>
  <p:tag name="KSO_WM_TEMPLATE_CATEGORY" val="custom"/>
  <p:tag name="KSO_WM_TEMPLATE_INDEX" val="20230980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SLIDE_ID" val="custom20230980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980"/>
  <p:tag name="KSO_WM_SLIDE_LAYOUT" val="a_f"/>
  <p:tag name="KSO_WM_SLIDE_LAYOUT_CNT" val="1_1"/>
  <p:tag name="KSO_WM_SLIDE_TYPE" val="title"/>
  <p:tag name="KSO_WM_SLIDE_SUBTYPE" val="pureTxt"/>
  <p:tag name="KSO_WM_TEMPLATE_THUMBS_INDEX" val="1、9"/>
  <p:tag name="KSO_WM_SLIDE_THEME_ID" val="3312567"/>
  <p:tag name="KSO_WM_SLIDE_THEME_NAME" val="紫色业绩汇报办公插画主题模板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4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_INDEX" val="0"/>
  <p:tag name="KSO_WM_UNIT_PRESET_TEXT_LEN" val="0"/>
  <p:tag name="KSO_WM_UNIT_TEXT_FILL_FORE_SCHEMECOLOR_INDEX" val="13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3187_4*l_h_a*1_1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125.2,&quot;top&quot;:71.39058997927687,&quot;width&quot;:405.558976377952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3187_4*l_h_a*1_4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125.2,&quot;top&quot;:71.39058997927687,&quot;width&quot;:405.558976377952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3187_4*l_h_a*1_2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125.2,&quot;top&quot;:71.39058997927687,&quot;width&quot;:405.558976377952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3187_4*l_h_a*1_3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125.2,&quot;top&quot;:71.39058997927687,&quot;width&quot;:405.558976377952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SLIDE_ID" val="custom20233187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187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205_3*a*1"/>
  <p:tag name="KSO_WM_TEMPLATE_CATEGORY" val="diagram"/>
  <p:tag name="KSO_WM_TEMPLATE_INDEX" val="2023320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</p:tagLst>
</file>

<file path=ppt/tags/tag111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3205_1*l_h_i*1_2_4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</p:tagLst>
</file>

<file path=ppt/tags/tag112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05_1*l_h_f*1_2_1"/>
  <p:tag name="KSO_WM_TEMPLATE_CATEGORY" val="diagram"/>
  <p:tag name="KSO_WM_TEMPLATE_INDEX" val="20233205"/>
  <p:tag name="KSO_WM_UNIT_LAYERLEVEL" val="1_1_1"/>
  <p:tag name="KSO_WM_TAG_VERSION" val="3.0"/>
  <p:tag name="KSO_WM_UNIT_VALUE" val="136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05_1*l_h_a*1_2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76.55,&quot;left&quot;:56.750006103515624,&quot;top&quot;:113.6,&quot;width&quot;:846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</p:tagLst>
</file>

<file path=ppt/tags/tag114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3205_1*l_h_i*1_2_3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115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205_1*l_h_i*1_2_2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116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3205_1*l_h_i*1_1_4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</p:tagLst>
</file>

<file path=ppt/tags/tag117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05_1*l_h_f*1_1_1"/>
  <p:tag name="KSO_WM_TEMPLATE_CATEGORY" val="diagram"/>
  <p:tag name="KSO_WM_TEMPLATE_INDEX" val="20233205"/>
  <p:tag name="KSO_WM_UNIT_LAYERLEVEL" val="1_1_1"/>
  <p:tag name="KSO_WM_TAG_VERSION" val="3.0"/>
  <p:tag name="KSO_WM_UNIT_VALUE" val="136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05_1*l_h_a*1_1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76.55,&quot;left&quot;:56.750006103515624,&quot;top&quot;:113.6,&quot;width&quot;:846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</p:tagLst>
</file>

<file path=ppt/tags/tag119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05_1*l_h_i*1_2_1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05_1*l_h_i*1_1_1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</p:tagLst>
</file>

<file path=ppt/tags/tag121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3205_1*l_h_i*1_1_3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122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205_1*l_h_i*1_1_2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123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VALUE" val="90*7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3205_1*l_h_x*1_1_1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</p:tagLst>
</file>

<file path=ppt/tags/tag124.xml><?xml version="1.0" encoding="utf-8"?>
<p:tagLst xmlns:p="http://schemas.openxmlformats.org/presentationml/2006/main">
  <p:tag name="KSO_WM_DIAGRAM_VIRTUALLY_FRAME" val="{&quot;height&quot;:376.55,&quot;left&quot;:56.750006103515624,&quot;top&quot;:113.6,&quot;width&quot;:846.5499877929688}"/>
  <p:tag name="KSO_WM_DIAGRAM_VERSION" val="3"/>
  <p:tag name="KSO_WM_DIAGRAM_COLOR_TRICK" val="1"/>
  <p:tag name="KSO_WM_DIAGRAM_COLOR_TEXT_CAN_REMOVE" val="n"/>
  <p:tag name="KSO_WM_UNIT_VALUE" val="90*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3205_1*l_h_x*1_2_1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</p:tagLst>
</file>

<file path=ppt/tags/tag125.xml><?xml version="1.0" encoding="utf-8"?>
<p:tagLst xmlns:p="http://schemas.openxmlformats.org/presentationml/2006/main">
  <p:tag name="KSO_WM_SLIDE_ID" val="diagram20233205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3205"/>
  <p:tag name="KSO_WM_SLIDE_TYPE" val="text"/>
  <p:tag name="KSO_WM_SLIDE_SUBTYPE" val="diag"/>
  <p:tag name="KSO_WM_SLIDE_SIZE" val="846.55*348.45"/>
  <p:tag name="KSO_WM_SLIDE_POSITION" val="56.75*127.6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67_3*a*1"/>
  <p:tag name="KSO_WM_TEMPLATE_CATEGORY" val="diagram"/>
  <p:tag name="KSO_WM_TEMPLATE_INDEX" val="20231967"/>
  <p:tag name="KSO_WM_UNIT_LAYERLEVEL" val="1"/>
  <p:tag name="KSO_WM_TAG_VERSION" val="3.0"/>
  <p:tag name="KSO_WM_BEAUTIFY_FLAG" val="#wm#"/>
  <p:tag name="KSO_WM_UNIT_PRESET_TEXT" val="单击此处添加标题"/>
  <p:tag name="KSO_WM_UNIT_TEXT_TYPE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1763_3*l_i*1_1"/>
  <p:tag name="KSO_WM_TEMPLATE_CATEGORY" val="diagram"/>
  <p:tag name="KSO_WM_TEMPLATE_INDEX" val="20231763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763_3*l_h_i*1_2_1"/>
  <p:tag name="KSO_WM_TEMPLATE_CATEGORY" val="diagram"/>
  <p:tag name="KSO_WM_TEMPLATE_INDEX" val="20231763"/>
  <p:tag name="KSO_WM_UNIT_LAYERLEVEL" val="1_1_1"/>
  <p:tag name="KSO_WM_TAG_VERSION" val="3.0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763_3*l_h_i*1_3_1"/>
  <p:tag name="KSO_WM_TEMPLATE_CATEGORY" val="diagram"/>
  <p:tag name="KSO_WM_TEMPLATE_INDEX" val="20231763"/>
  <p:tag name="KSO_WM_UNIT_LAYERLEVEL" val="1_1_1"/>
  <p:tag name="KSO_WM_TAG_VERSION" val="3.0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type&quot;:0},&quot;glow&quot;:{&quot;colorType&quot;:0},&quot;line&quot;:{&quot;solidLine&quot;:{&quot;brightness&quot;:0,&quot;colorType&quot;:2,&quot;rgb&quot;:&quot;#ffffff&quot;,&quot;transparency&quot;:0.400000005960464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1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63_3*l_h_f*1_1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。单击此处输入你的项正文。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63_3*l_h_a*1_1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单击添加标题"/>
</p:tagLst>
</file>

<file path=ppt/tags/tag1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63_3*l_h_f*1_2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。单击此处输入你的项正文。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63_3*l_h_a*1_2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单击添加标题"/>
</p:tagLst>
</file>

<file path=ppt/tags/tag13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63_3*l_h_f*1_3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。单击此处输入你的项正文。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63_3*l_h_a*1_3_1"/>
  <p:tag name="KSO_WM_TEMPLATE_CATEGORY" val="diagram"/>
  <p:tag name="KSO_WM_TEMPLATE_INDEX" val="20231763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52.8249621558001,&quot;left&quot;:69.5,&quot;top&quot;:127.15,&quot;width&quot;:808.85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单击添加标题"/>
</p:tagLst>
</file>

<file path=ppt/tags/tag136.xml><?xml version="1.0" encoding="utf-8"?>
<p:tagLst xmlns:p="http://schemas.openxmlformats.org/presentationml/2006/main">
  <p:tag name="KSO_WM_SLIDE_ID" val="diagram20231967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80.211*359.439"/>
  <p:tag name="KSO_WM_SLIDE_POSITION" val="97.7358*125.16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7"/>
  <p:tag name="KSO_WM_SLIDE_LAYOUT" val="a_l"/>
  <p:tag name="KSO_WM_SLIDE_LAYOUT_CNT" val="1_1"/>
</p:tagLst>
</file>

<file path=ppt/tags/tag137.xml><?xml version="1.0" encoding="utf-8"?>
<p:tagLst xmlns:p="http://schemas.openxmlformats.org/presentationml/2006/main">
  <p:tag name="TABLE_ENDDRAG_ORIGIN_RECT" val="819*369"/>
  <p:tag name="TABLE_ENDDRAG_RECT" val="54*110*819*369"/>
</p:tagLst>
</file>

<file path=ppt/tags/tag138.xml><?xml version="1.0" encoding="utf-8"?>
<p:tagLst xmlns:p="http://schemas.openxmlformats.org/presentationml/2006/main">
  <p:tag name="KSO_WM_BEAUTIFY_FLAG" val="#wm#"/>
  <p:tag name="KSO_WM_TEMPLATE_CATEGORY" val="diagram"/>
  <p:tag name="KSO_WM_TEMPLATE_INDEX" val="20231967"/>
  <p:tag name="resource_record_key" val="{&quot;29&quot;:[50052953],&quot;65&quot;:[20230980]}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199_3*a*1"/>
  <p:tag name="KSO_WM_TEMPLATE_CATEGORY" val="diagram"/>
  <p:tag name="KSO_WM_TEMPLATE_INDEX" val="20233199"/>
  <p:tag name="KSO_WM_UNIT_LAYERLEVEL" val="1"/>
  <p:tag name="KSO_WM_TAG_VERSION" val="3.0"/>
  <p:tag name="KSO_WM_BEAUTIFY_FLAG" val="#wm#"/>
  <p:tag name="KSO_WM_DIAGRAM_GROUP_CODE" val="m1-1"/>
  <p:tag name="KSO_WM_UNIT_TEXT_TYPE" val="1"/>
  <p:tag name="KSO_WM_UNIT_PRESET_TEXT" val="单击此处添加标题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3199_1*m_h_f*1_1_1"/>
  <p:tag name="KSO_WM_TEMPLATE_CATEGORY" val="diagram"/>
  <p:tag name="KSO_WM_TEMPLATE_INDEX" val="20233199"/>
  <p:tag name="KSO_WM_UNIT_LAYERLEVEL" val="1_1_1"/>
  <p:tag name="KSO_WM_TAG_VERSION" val="3.0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项正文，文字是思想的提炼，请尽量言简意赅的阐述观点。单击此处输入项正文，文字是思想的提炼，请尽量言简意赅的阐述观点。单击输入项正文，文字是思想的提炼，请尽量言简意赅的阐述观点。"/>
  <p:tag name="KSO_WM_UNIT_TEXT_FILL_FORE_SCHEMECOLOR_INDEX" val="1"/>
  <p:tag name="KSO_WM_UNIT_TEXT_FILL_TYPE" val="1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3199_1*m_h_a*1_1_1"/>
  <p:tag name="KSO_WM_TEMPLATE_CATEGORY" val="diagram"/>
  <p:tag name="KSO_WM_TEMPLATE_INDEX" val="20233199"/>
  <p:tag name="KSO_WM_UNIT_LAYERLEVEL" val="1_1_1"/>
  <p:tag name="KSO_WM_TAG_VERSION" val="3.0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</p:tagLst>
</file>

<file path=ppt/tags/tag1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3199_1*m_h_f*1_2_1"/>
  <p:tag name="KSO_WM_TEMPLATE_CATEGORY" val="diagram"/>
  <p:tag name="KSO_WM_TEMPLATE_INDEX" val="20233199"/>
  <p:tag name="KSO_WM_UNIT_LAYERLEVEL" val="1_1_1"/>
  <p:tag name="KSO_WM_TAG_VERSION" val="3.0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正文，文字是思想的提炼，请尽量言简意赅的阐述观点。单击此处输入正文，文字是思想的提炼请尽量言简意赅的阐述观点。单击输入正文，文字是思想的提炼，请言简意赅的阐述观点。"/>
  <p:tag name="KSO_WM_UNIT_TEXT_FILL_FORE_SCHEMECOLOR_INDEX" val="1"/>
  <p:tag name="KSO_WM_UNIT_TEXT_FILL_TYPE" val="1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3199_1*m_h_a*1_2_1"/>
  <p:tag name="KSO_WM_TEMPLATE_CATEGORY" val="diagram"/>
  <p:tag name="KSO_WM_TEMPLATE_INDEX" val="20233199"/>
  <p:tag name="KSO_WM_UNIT_LAYERLEVEL" val="1_1_1"/>
  <p:tag name="KSO_WM_TAG_VERSION" val="3.0"/>
  <p:tag name="KSO_WM_UNIT_TEXT_FILL_FORE_SCHEMECOLOR_INDEX_BRIGHTNESS" val="0.15"/>
  <p:tag name="KSO_WM_DIAGRAM_GROUP_CODE" val="m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</p:tagLst>
</file>

<file path=ppt/tags/tag144.xml><?xml version="1.0" encoding="utf-8"?>
<p:tagLst xmlns:p="http://schemas.openxmlformats.org/presentationml/2006/main">
  <p:tag name="KSO_WM_DIAGRAM_VIRTUALLY_FRAME" val="{&quot;height&quot;:398.0418897637795,&quot;left&quot;:54.71099371001465,&quot;top&quot;:109.35,&quot;width&quot;:850.64990234375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3199_1*m_h_i*1_2_3"/>
  <p:tag name="KSO_WM_TEMPLATE_CATEGORY" val="diagram"/>
  <p:tag name="KSO_WM_TEMPLATE_INDEX" val="20233199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solid&quot;:{&quot;brightness&quot;:0,&quot;colorType&quot;:1,&quot;foreColorIndex&quot;:5,&quot;transparency&quot;:1},&quot;type&quot;:1},&quot;glow&quot;:{&quot;colorType&quot;:0},&quot;line&quot;:{&quot;solidLine&quot;:{&quot;brightness&quot;:0.15000000596046448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3199_1*m_h_i*1_1_2"/>
  <p:tag name="KSO_WM_TEMPLATE_CATEGORY" val="diagram"/>
  <p:tag name="KSO_WM_TEMPLATE_INDEX" val="20233199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type&quot;:0},&quot;glow&quot;:{&quot;colorType&quot;:0},&quot;line&quot;:{&quot;solidLine&quot;:{&quot;brightness&quot;:0.15000000596046448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BEAUTIFY_FLAG" val="#wm#"/>
  <p:tag name="KSO_WM_UNIT_LINE_FORE_SCHEMECOLOR_INDEX" val="13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3199_1*m_h_x*1_1_1"/>
  <p:tag name="KSO_WM_TEMPLATE_CATEGORY" val="diagram"/>
  <p:tag name="KSO_WM_TEMPLATE_INDEX" val="20233199"/>
  <p:tag name="KSO_WM_UNIT_LAYERLEVEL" val="1_1_1"/>
  <p:tag name="KSO_WM_TAG_VERSION" val="3.0"/>
  <p:tag name="KSO_WM_UNIT_VALUE" val="138*146"/>
  <p:tag name="KSO_WM_UNIT_TYPE" val="m_h_x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1"/>
  <p:tag name="KSO_WM_UNIT_ID" val="diagram20233199_1*m_h_i*1_1_1"/>
  <p:tag name="KSO_WM_TEMPLATE_CATEGORY" val="diagram"/>
  <p:tag name="KSO_WM_TEMPLATE_INDEX" val="20233199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type&quot;:0},&quot;glow&quot;:{&quot;colorType&quot;:0},&quot;line&quot;:{&quot;solidLine&quot;:{&quot;brightness&quot;:0.15000000596046448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BEAUTIFY_FLAG" val="#wm#"/>
  <p:tag name="KSO_WM_UNIT_LINE_FORE_SCHEMECOLOR_INDEX" val="13"/>
  <p:tag name="KSO_WM_UNIT_TEXT_FILL_FORE_SCHEMECOLOR_INDEX" val="1"/>
  <p:tag name="KSO_WM_UNIT_TEXT_FILL_TYPE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3199_1*m_h_i*1_2_2"/>
  <p:tag name="KSO_WM_TEMPLATE_CATEGORY" val="diagram"/>
  <p:tag name="KSO_WM_TEMPLATE_INDEX" val="20233199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type&quot;:0},&quot;glow&quot;:{&quot;colorType&quot;:0},&quot;line&quot;:{&quot;solidLine&quot;:{&quot;brightness&quot;:0.15000000596046448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BEAUTIFY_FLAG" val="#wm#"/>
  <p:tag name="KSO_WM_UNIT_LINE_FORE_SCHEMECOLOR_INDEX" val="13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1"/>
  <p:tag name="KSO_WM_UNIT_ID" val="diagram20233199_1*m_h_i*1_2_1"/>
  <p:tag name="KSO_WM_TEMPLATE_CATEGORY" val="diagram"/>
  <p:tag name="KSO_WM_TEMPLATE_INDEX" val="20233199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type&quot;:0},&quot;glow&quot;:{&quot;colorType&quot;:0},&quot;line&quot;:{&quot;solidLine&quot;:{&quot;brightness&quot;:0.15000000596046448,&quot;colorType&quot;:1,&quot;foreColorIndex&quot;:13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BEAUTIFY_FLAG" val="#wm#"/>
  <p:tag name="KSO_WM_UNIT_LINE_FORE_SCHEMECOLOR_INDEX" val="13"/>
  <p:tag name="KSO_WM_UNIT_TEXT_FILL_FORE_SCHEMECOLOR_INDEX" val="1"/>
  <p:tag name="KSO_WM_UNIT_TEXT_FILL_TYPE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3199_1*m_h_x*1_2_1"/>
  <p:tag name="KSO_WM_TEMPLATE_CATEGORY" val="diagram"/>
  <p:tag name="KSO_WM_TEMPLATE_INDEX" val="20233199"/>
  <p:tag name="KSO_WM_UNIT_LAYERLEVEL" val="1_1_1"/>
  <p:tag name="KSO_WM_TAG_VERSION" val="3.0"/>
  <p:tag name="KSO_WM_UNIT_VALUE" val="145*146"/>
  <p:tag name="KSO_WM_UNIT_TYPE" val="m_h_x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8.0418897637795,&quot;left&quot;:54.71099371001465,&quot;top&quot;:109.35,&quot;width&quot;:850.6499023437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</p:tagLst>
</file>

<file path=ppt/tags/tag152.xml><?xml version="1.0" encoding="utf-8"?>
<p:tagLst xmlns:p="http://schemas.openxmlformats.org/presentationml/2006/main">
  <p:tag name="KSO_WM_SLIDE_ID" val="diagram20233199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3199"/>
  <p:tag name="KSO_WM_SLIDE_TYPE" val="text"/>
  <p:tag name="KSO_WM_SLIDE_SUBTYPE" val="diag"/>
  <p:tag name="KSO_WM_SLIDE_SIZE" val="850.375*375.85"/>
  <p:tag name="KSO_WM_SLIDE_POSITION" val="54.825*125.417"/>
  <p:tag name="KSO_WM_SLIDE_LAYOUT" val="a_m"/>
  <p:tag name="KSO_WM_SLIDE_LAYOUT_CNT" val="1_1"/>
  <p:tag name="KSO_WM_SPECIAL_SOURCE" val="bdnull"/>
  <p:tag name="KSO_WM_DIAGRAM_GROUP_CODE" val="m1-1"/>
  <p:tag name="KSO_WM_SLIDE_DIAGTYPE" val="m"/>
</p:tagLst>
</file>

<file path=ppt/tags/tag15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</p:tagLst>
</file>

<file path=ppt/tags/tag15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169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155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9"/>
  <p:tag name="KSO_WM_SLIDE_ID" val="custom20236169_9"/>
  <p:tag name="KSO_WM_TEMPLATE_MASTER_TYPE" val="0"/>
  <p:tag name="KSO_WM_SLIDE_LAYOUT" val="a_f"/>
  <p:tag name="KSO_WM_SLIDE_LAYOUT_CNT" val="1_1"/>
</p:tagLst>
</file>

<file path=ppt/tags/tag156.xml><?xml version="1.0" encoding="utf-8"?>
<p:tagLst xmlns:p="http://schemas.openxmlformats.org/presentationml/2006/main">
  <p:tag name="resource_record_key" val="{&quot;29&quot;:[50052953],&quot;65&quot;:[20230980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  <p:tag name="KSO_WM_TEMPLATE_CATEGORY" val="custom"/>
  <p:tag name="KSO_WM_TEMPLATE_INDEX" val="2023098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40"/>
  <p:tag name="KSO_WM_UNIT_TYPE" val="f"/>
  <p:tag name="KSO_WM_UNIT_INDEX" val="1"/>
  <p:tag name="KSO_WM_TEMPLATE_CATEGORY" val="custom"/>
  <p:tag name="KSO_WM_TEMPLATE_INDEX" val="2023098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980"/>
  <p:tag name="KSO_WM_TEMPLATE_THUMBS_INDEX" val="1、9"/>
</p:tagLst>
</file>

<file path=ppt/tags/tag6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7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8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169"/>
</p:tagLst>
</file>

<file path=ppt/tags/tag8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169"/>
</p:tagLst>
</file>

<file path=ppt/tags/tag8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169"/>
  <p:tag name="KSO_WM_TEMPLATE_CATEGORY" val="custom"/>
  <p:tag name="KSO_WM_TEMPLATE_MASTER_TYPE" val="0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3.0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VALUE" val="6"/>
  <p:tag name="KSO_WM_UNIT_TYPE" val="b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187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187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15">
      <a:dk1>
        <a:srgbClr val="000000"/>
      </a:dk1>
      <a:lt1>
        <a:srgbClr val="FFFFFF"/>
      </a:lt1>
      <a:dk2>
        <a:srgbClr val="43435B"/>
      </a:dk2>
      <a:lt2>
        <a:srgbClr val="EBE9F7"/>
      </a:lt2>
      <a:accent1>
        <a:srgbClr val="5C52BA"/>
      </a:accent1>
      <a:accent2>
        <a:srgbClr val="7C65A2"/>
      </a:accent2>
      <a:accent3>
        <a:srgbClr val="9C7889"/>
      </a:accent3>
      <a:accent4>
        <a:srgbClr val="BB8A71"/>
      </a:accent4>
      <a:accent5>
        <a:srgbClr val="DB9D58"/>
      </a:accent5>
      <a:accent6>
        <a:srgbClr val="FBB040"/>
      </a:accent6>
      <a:hlink>
        <a:srgbClr val="000000"/>
      </a:hlink>
      <a:folHlink>
        <a:srgbClr val="919191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702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7876FF"/>
      </a:accent1>
      <a:accent2>
        <a:srgbClr val="6883F8"/>
      </a:accent2>
      <a:accent3>
        <a:srgbClr val="2DC5F5"/>
      </a:accent3>
      <a:accent4>
        <a:srgbClr val="FFA828"/>
      </a:accent4>
      <a:accent5>
        <a:srgbClr val="F68142"/>
      </a:accent5>
      <a:accent6>
        <a:srgbClr val="8041F6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8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000"/>
      </a:accent1>
      <a:accent2>
        <a:srgbClr val="FF7A00"/>
      </a:accent2>
      <a:accent3>
        <a:srgbClr val="FF9900"/>
      </a:accent3>
      <a:accent4>
        <a:srgbClr val="75BD42"/>
      </a:accent4>
      <a:accent5>
        <a:srgbClr val="30C0B4"/>
      </a:accent5>
      <a:accent6>
        <a:srgbClr val="E54C5E"/>
      </a:accent6>
      <a:hlink>
        <a:srgbClr val="658BD5"/>
      </a:hlink>
      <a:folHlink>
        <a:srgbClr val="A16AA5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WPS 演示</Application>
  <PresentationFormat>宽屏</PresentationFormat>
  <Paragraphs>93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宋体</vt:lpstr>
      <vt:lpstr>Wingdings</vt:lpstr>
      <vt:lpstr>DejaVu Sans</vt:lpstr>
      <vt:lpstr>微软雅黑</vt:lpstr>
      <vt:lpstr>方正黑体_GBK</vt:lpstr>
      <vt:lpstr>宋体</vt:lpstr>
      <vt:lpstr>Arial Unicode MS</vt:lpstr>
      <vt:lpstr>方正书宋_GBK</vt:lpstr>
      <vt:lpstr>微软雅黑</vt:lpstr>
      <vt:lpstr>MathJax_Vector</vt:lpstr>
      <vt:lpstr>1_Office 主题​​</vt:lpstr>
      <vt:lpstr>2_Office 主题​​</vt:lpstr>
      <vt:lpstr>3_Office 主题​​</vt:lpstr>
      <vt:lpstr>高级职业技术经理人 评定答辩</vt:lpstr>
      <vt:lpstr>目录</vt:lpstr>
      <vt:lpstr>一、业务基础展示</vt:lpstr>
      <vt:lpstr>二、领域经验与工作业绩</vt:lpstr>
      <vt:lpstr>三、人脉维护与可持续性</vt:lpstr>
      <vt:lpstr>四、联盟赋能思路</vt:lpstr>
      <vt:lpstr>谢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李乐</cp:lastModifiedBy>
  <cp:revision>11</cp:revision>
  <dcterms:created xsi:type="dcterms:W3CDTF">2025-03-14T07:13:01Z</dcterms:created>
  <dcterms:modified xsi:type="dcterms:W3CDTF">2025-03-14T07:13:01Z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2052-11.8.2.12219</vt:lpwstr>
  </property>
  <property fmtid="{D5CDD505-2E9C-101B-9397-08002B2CF9AE}" pid="3" name="ICV">
    <vt:lpwstr/>
  </property>
</Properties>
</file>